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
  </p:notesMasterIdLst>
  <p:handoutMasterIdLst>
    <p:handoutMasterId r:id="rId4"/>
  </p:handoutMasterIdLst>
  <p:sldIdLst>
    <p:sldId id="267" r:id="rId2"/>
  </p:sldIdLst>
  <p:sldSz cx="7775575" cy="10907713"/>
  <p:notesSz cx="6797675" cy="9926638"/>
  <p:defaultTextStyle>
    <a:defPPr>
      <a:defRPr lang="ja-JP"/>
    </a:defPPr>
    <a:lvl1pPr marL="0" algn="l" defTabSz="1019007" rtl="0" eaLnBrk="1" latinLnBrk="0" hangingPunct="1">
      <a:defRPr kumimoji="1" sz="2006" kern="1200">
        <a:solidFill>
          <a:schemeClr val="tx1"/>
        </a:solidFill>
        <a:latin typeface="+mn-lt"/>
        <a:ea typeface="+mn-ea"/>
        <a:cs typeface="+mn-cs"/>
      </a:defRPr>
    </a:lvl1pPr>
    <a:lvl2pPr marL="509504" algn="l" defTabSz="1019007" rtl="0" eaLnBrk="1" latinLnBrk="0" hangingPunct="1">
      <a:defRPr kumimoji="1" sz="2006" kern="1200">
        <a:solidFill>
          <a:schemeClr val="tx1"/>
        </a:solidFill>
        <a:latin typeface="+mn-lt"/>
        <a:ea typeface="+mn-ea"/>
        <a:cs typeface="+mn-cs"/>
      </a:defRPr>
    </a:lvl2pPr>
    <a:lvl3pPr marL="1019007" algn="l" defTabSz="1019007" rtl="0" eaLnBrk="1" latinLnBrk="0" hangingPunct="1">
      <a:defRPr kumimoji="1" sz="2006" kern="1200">
        <a:solidFill>
          <a:schemeClr val="tx1"/>
        </a:solidFill>
        <a:latin typeface="+mn-lt"/>
        <a:ea typeface="+mn-ea"/>
        <a:cs typeface="+mn-cs"/>
      </a:defRPr>
    </a:lvl3pPr>
    <a:lvl4pPr marL="1528511" algn="l" defTabSz="1019007" rtl="0" eaLnBrk="1" latinLnBrk="0" hangingPunct="1">
      <a:defRPr kumimoji="1" sz="2006" kern="1200">
        <a:solidFill>
          <a:schemeClr val="tx1"/>
        </a:solidFill>
        <a:latin typeface="+mn-lt"/>
        <a:ea typeface="+mn-ea"/>
        <a:cs typeface="+mn-cs"/>
      </a:defRPr>
    </a:lvl4pPr>
    <a:lvl5pPr marL="2038015" algn="l" defTabSz="1019007" rtl="0" eaLnBrk="1" latinLnBrk="0" hangingPunct="1">
      <a:defRPr kumimoji="1" sz="2006" kern="1200">
        <a:solidFill>
          <a:schemeClr val="tx1"/>
        </a:solidFill>
        <a:latin typeface="+mn-lt"/>
        <a:ea typeface="+mn-ea"/>
        <a:cs typeface="+mn-cs"/>
      </a:defRPr>
    </a:lvl5pPr>
    <a:lvl6pPr marL="2547518" algn="l" defTabSz="1019007" rtl="0" eaLnBrk="1" latinLnBrk="0" hangingPunct="1">
      <a:defRPr kumimoji="1" sz="2006" kern="1200">
        <a:solidFill>
          <a:schemeClr val="tx1"/>
        </a:solidFill>
        <a:latin typeface="+mn-lt"/>
        <a:ea typeface="+mn-ea"/>
        <a:cs typeface="+mn-cs"/>
      </a:defRPr>
    </a:lvl6pPr>
    <a:lvl7pPr marL="3057022" algn="l" defTabSz="1019007" rtl="0" eaLnBrk="1" latinLnBrk="0" hangingPunct="1">
      <a:defRPr kumimoji="1" sz="2006" kern="1200">
        <a:solidFill>
          <a:schemeClr val="tx1"/>
        </a:solidFill>
        <a:latin typeface="+mn-lt"/>
        <a:ea typeface="+mn-ea"/>
        <a:cs typeface="+mn-cs"/>
      </a:defRPr>
    </a:lvl7pPr>
    <a:lvl8pPr marL="3566526" algn="l" defTabSz="1019007" rtl="0" eaLnBrk="1" latinLnBrk="0" hangingPunct="1">
      <a:defRPr kumimoji="1" sz="2006" kern="1200">
        <a:solidFill>
          <a:schemeClr val="tx1"/>
        </a:solidFill>
        <a:latin typeface="+mn-lt"/>
        <a:ea typeface="+mn-ea"/>
        <a:cs typeface="+mn-cs"/>
      </a:defRPr>
    </a:lvl8pPr>
    <a:lvl9pPr marL="4076029" algn="l" defTabSz="1019007" rtl="0" eaLnBrk="1" latinLnBrk="0" hangingPunct="1">
      <a:defRPr kumimoji="1"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5">
          <p15:clr>
            <a:srgbClr val="A4A3A4"/>
          </p15:clr>
        </p15:guide>
        <p15:guide id="2" pos="2449">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FF"/>
    <a:srgbClr val="FF9933"/>
    <a:srgbClr val="FF9900"/>
    <a:srgbClr val="FF33CC"/>
    <a:srgbClr val="FBB040"/>
    <a:srgbClr val="726658"/>
    <a:srgbClr val="E8D6BB"/>
    <a:srgbClr val="C9CACA"/>
    <a:srgbClr val="2318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8597" autoAdjust="0"/>
  </p:normalViewPr>
  <p:slideViewPr>
    <p:cSldViewPr snapToGrid="0">
      <p:cViewPr varScale="1">
        <p:scale>
          <a:sx n="46" d="100"/>
          <a:sy n="46" d="100"/>
        </p:scale>
        <p:origin x="2298" y="66"/>
      </p:cViewPr>
      <p:guideLst>
        <p:guide orient="horz" pos="3435"/>
        <p:guide pos="2449"/>
      </p:guideLst>
    </p:cSldViewPr>
  </p:slideViewPr>
  <p:notesTextViewPr>
    <p:cViewPr>
      <p:scale>
        <a:sx n="1" d="1"/>
        <a:sy n="1" d="1"/>
      </p:scale>
      <p:origin x="0" y="0"/>
    </p:cViewPr>
  </p:notesTextViewPr>
  <p:notesViewPr>
    <p:cSldViewPr snapToGrid="0">
      <p:cViewPr varScale="1">
        <p:scale>
          <a:sx n="48" d="100"/>
          <a:sy n="48" d="100"/>
        </p:scale>
        <p:origin x="-2982"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6151" cy="496106"/>
          </a:xfrm>
          <a:prstGeom prst="rect">
            <a:avLst/>
          </a:prstGeom>
        </p:spPr>
        <p:txBody>
          <a:bodyPr vert="horz" lIns="86054" tIns="43027" rIns="86054" bIns="43027"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50051" y="0"/>
            <a:ext cx="2946151" cy="496106"/>
          </a:xfrm>
          <a:prstGeom prst="rect">
            <a:avLst/>
          </a:prstGeom>
        </p:spPr>
        <p:txBody>
          <a:bodyPr vert="horz" lIns="86054" tIns="43027" rIns="86054" bIns="43027" rtlCol="0"/>
          <a:lstStyle>
            <a:lvl1pPr algn="r">
              <a:defRPr sz="1100"/>
            </a:lvl1pPr>
          </a:lstStyle>
          <a:p>
            <a:fld id="{EA4C0380-2DE9-498B-B68D-60B46204BA80}" type="datetimeFigureOut">
              <a:rPr kumimoji="1" lang="ja-JP" altLang="en-US" smtClean="0"/>
              <a:t>2023/1/23</a:t>
            </a:fld>
            <a:endParaRPr kumimoji="1" lang="ja-JP" altLang="en-US"/>
          </a:p>
        </p:txBody>
      </p:sp>
      <p:sp>
        <p:nvSpPr>
          <p:cNvPr id="4" name="フッター プレースホルダー 3"/>
          <p:cNvSpPr>
            <a:spLocks noGrp="1"/>
          </p:cNvSpPr>
          <p:nvPr>
            <p:ph type="ftr" sz="quarter" idx="2"/>
          </p:nvPr>
        </p:nvSpPr>
        <p:spPr>
          <a:xfrm>
            <a:off x="1" y="9429026"/>
            <a:ext cx="2946151" cy="496105"/>
          </a:xfrm>
          <a:prstGeom prst="rect">
            <a:avLst/>
          </a:prstGeom>
        </p:spPr>
        <p:txBody>
          <a:bodyPr vert="horz" lIns="86054" tIns="43027" rIns="86054" bIns="43027"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50051" y="9429026"/>
            <a:ext cx="2946151" cy="496105"/>
          </a:xfrm>
          <a:prstGeom prst="rect">
            <a:avLst/>
          </a:prstGeom>
        </p:spPr>
        <p:txBody>
          <a:bodyPr vert="horz" lIns="86054" tIns="43027" rIns="86054" bIns="43027" rtlCol="0" anchor="b"/>
          <a:lstStyle>
            <a:lvl1pPr algn="r">
              <a:defRPr sz="1100"/>
            </a:lvl1pPr>
          </a:lstStyle>
          <a:p>
            <a:fld id="{78A262EF-70DF-4926-8929-0A60A2E81DC8}" type="slidenum">
              <a:rPr kumimoji="1" lang="ja-JP" altLang="en-US" smtClean="0"/>
              <a:t>‹#›</a:t>
            </a:fld>
            <a:endParaRPr kumimoji="1" lang="ja-JP" altLang="en-US"/>
          </a:p>
        </p:txBody>
      </p:sp>
    </p:spTree>
    <p:extLst>
      <p:ext uri="{BB962C8B-B14F-4D97-AF65-F5344CB8AC3E}">
        <p14:creationId xmlns:p14="http://schemas.microsoft.com/office/powerpoint/2010/main" val="3854052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5658" cy="498055"/>
          </a:xfrm>
          <a:prstGeom prst="rect">
            <a:avLst/>
          </a:prstGeom>
        </p:spPr>
        <p:txBody>
          <a:bodyPr vert="horz" lIns="91442" tIns="45722" rIns="91442" bIns="4572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0447" y="0"/>
            <a:ext cx="2945658" cy="498055"/>
          </a:xfrm>
          <a:prstGeom prst="rect">
            <a:avLst/>
          </a:prstGeom>
        </p:spPr>
        <p:txBody>
          <a:bodyPr vert="horz" lIns="91442" tIns="45722" rIns="91442" bIns="45722" rtlCol="0"/>
          <a:lstStyle>
            <a:lvl1pPr algn="r">
              <a:defRPr sz="1100"/>
            </a:lvl1pPr>
          </a:lstStyle>
          <a:p>
            <a:fld id="{70F99883-74AE-4A2C-81B7-5B86A08198C0}" type="datetimeFigureOut">
              <a:rPr kumimoji="1" lang="ja-JP" altLang="en-US" smtClean="0"/>
              <a:t>2023/1/23</a:t>
            </a:fld>
            <a:endParaRPr kumimoji="1" lang="ja-JP" altLang="en-US"/>
          </a:p>
        </p:txBody>
      </p:sp>
      <p:sp>
        <p:nvSpPr>
          <p:cNvPr id="4" name="スライド イメージ プレースホルダー 3"/>
          <p:cNvSpPr>
            <a:spLocks noGrp="1" noRot="1" noChangeAspect="1"/>
          </p:cNvSpPr>
          <p:nvPr>
            <p:ph type="sldImg" idx="2"/>
          </p:nvPr>
        </p:nvSpPr>
        <p:spPr>
          <a:xfrm>
            <a:off x="2205038" y="1239838"/>
            <a:ext cx="2387600" cy="3351212"/>
          </a:xfrm>
          <a:prstGeom prst="rect">
            <a:avLst/>
          </a:prstGeom>
          <a:noFill/>
          <a:ln w="12700">
            <a:solidFill>
              <a:prstClr val="black"/>
            </a:solidFill>
          </a:ln>
        </p:spPr>
        <p:txBody>
          <a:bodyPr vert="horz" lIns="91442" tIns="45722" rIns="91442" bIns="45722" rtlCol="0" anchor="ctr"/>
          <a:lstStyle/>
          <a:p>
            <a:endParaRPr lang="ja-JP" altLang="en-US"/>
          </a:p>
        </p:txBody>
      </p:sp>
      <p:sp>
        <p:nvSpPr>
          <p:cNvPr id="5" name="ノート プレースホルダー 4"/>
          <p:cNvSpPr>
            <a:spLocks noGrp="1"/>
          </p:cNvSpPr>
          <p:nvPr>
            <p:ph type="body" sz="quarter" idx="3"/>
          </p:nvPr>
        </p:nvSpPr>
        <p:spPr>
          <a:xfrm>
            <a:off x="679768" y="4777197"/>
            <a:ext cx="5438140" cy="3908613"/>
          </a:xfrm>
          <a:prstGeom prst="rect">
            <a:avLst/>
          </a:prstGeom>
        </p:spPr>
        <p:txBody>
          <a:bodyPr vert="horz" lIns="91442" tIns="45722" rIns="91442" bIns="457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28587"/>
            <a:ext cx="2945658" cy="498054"/>
          </a:xfrm>
          <a:prstGeom prst="rect">
            <a:avLst/>
          </a:prstGeom>
        </p:spPr>
        <p:txBody>
          <a:bodyPr vert="horz" lIns="91442" tIns="45722" rIns="91442" bIns="4572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0447" y="9428587"/>
            <a:ext cx="2945658" cy="498054"/>
          </a:xfrm>
          <a:prstGeom prst="rect">
            <a:avLst/>
          </a:prstGeom>
        </p:spPr>
        <p:txBody>
          <a:bodyPr vert="horz" lIns="91442" tIns="45722" rIns="91442" bIns="45722" rtlCol="0" anchor="b"/>
          <a:lstStyle>
            <a:lvl1pPr algn="r">
              <a:defRPr sz="1100"/>
            </a:lvl1pPr>
          </a:lstStyle>
          <a:p>
            <a:fld id="{ACD93CC5-A9B8-46A1-B8C3-70AA73E05DA2}" type="slidenum">
              <a:rPr kumimoji="1" lang="ja-JP" altLang="en-US" smtClean="0"/>
              <a:t>‹#›</a:t>
            </a:fld>
            <a:endParaRPr kumimoji="1" lang="ja-JP" altLang="en-US"/>
          </a:p>
        </p:txBody>
      </p:sp>
    </p:spTree>
    <p:extLst>
      <p:ext uri="{BB962C8B-B14F-4D97-AF65-F5344CB8AC3E}">
        <p14:creationId xmlns:p14="http://schemas.microsoft.com/office/powerpoint/2010/main" val="3670022972"/>
      </p:ext>
    </p:extLst>
  </p:cSld>
  <p:clrMap bg1="lt1" tx1="dk1" bg2="lt2" tx2="dk2" accent1="accent1" accent2="accent2" accent3="accent3" accent4="accent4" accent5="accent5" accent6="accent6" hlink="hlink" folHlink="folHlink"/>
  <p:notesStyle>
    <a:lvl1pPr marL="0" algn="l" defTabSz="1019007" rtl="0" eaLnBrk="1" latinLnBrk="0" hangingPunct="1">
      <a:defRPr kumimoji="1" sz="1337" kern="1200">
        <a:solidFill>
          <a:schemeClr val="tx1"/>
        </a:solidFill>
        <a:latin typeface="+mn-lt"/>
        <a:ea typeface="+mn-ea"/>
        <a:cs typeface="+mn-cs"/>
      </a:defRPr>
    </a:lvl1pPr>
    <a:lvl2pPr marL="509504" algn="l" defTabSz="1019007" rtl="0" eaLnBrk="1" latinLnBrk="0" hangingPunct="1">
      <a:defRPr kumimoji="1" sz="1337" kern="1200">
        <a:solidFill>
          <a:schemeClr val="tx1"/>
        </a:solidFill>
        <a:latin typeface="+mn-lt"/>
        <a:ea typeface="+mn-ea"/>
        <a:cs typeface="+mn-cs"/>
      </a:defRPr>
    </a:lvl2pPr>
    <a:lvl3pPr marL="1019007" algn="l" defTabSz="1019007" rtl="0" eaLnBrk="1" latinLnBrk="0" hangingPunct="1">
      <a:defRPr kumimoji="1" sz="1337" kern="1200">
        <a:solidFill>
          <a:schemeClr val="tx1"/>
        </a:solidFill>
        <a:latin typeface="+mn-lt"/>
        <a:ea typeface="+mn-ea"/>
        <a:cs typeface="+mn-cs"/>
      </a:defRPr>
    </a:lvl3pPr>
    <a:lvl4pPr marL="1528511" algn="l" defTabSz="1019007" rtl="0" eaLnBrk="1" latinLnBrk="0" hangingPunct="1">
      <a:defRPr kumimoji="1" sz="1337" kern="1200">
        <a:solidFill>
          <a:schemeClr val="tx1"/>
        </a:solidFill>
        <a:latin typeface="+mn-lt"/>
        <a:ea typeface="+mn-ea"/>
        <a:cs typeface="+mn-cs"/>
      </a:defRPr>
    </a:lvl4pPr>
    <a:lvl5pPr marL="2038015" algn="l" defTabSz="1019007" rtl="0" eaLnBrk="1" latinLnBrk="0" hangingPunct="1">
      <a:defRPr kumimoji="1" sz="1337" kern="1200">
        <a:solidFill>
          <a:schemeClr val="tx1"/>
        </a:solidFill>
        <a:latin typeface="+mn-lt"/>
        <a:ea typeface="+mn-ea"/>
        <a:cs typeface="+mn-cs"/>
      </a:defRPr>
    </a:lvl5pPr>
    <a:lvl6pPr marL="2547518" algn="l" defTabSz="1019007" rtl="0" eaLnBrk="1" latinLnBrk="0" hangingPunct="1">
      <a:defRPr kumimoji="1" sz="1337" kern="1200">
        <a:solidFill>
          <a:schemeClr val="tx1"/>
        </a:solidFill>
        <a:latin typeface="+mn-lt"/>
        <a:ea typeface="+mn-ea"/>
        <a:cs typeface="+mn-cs"/>
      </a:defRPr>
    </a:lvl6pPr>
    <a:lvl7pPr marL="3057022" algn="l" defTabSz="1019007" rtl="0" eaLnBrk="1" latinLnBrk="0" hangingPunct="1">
      <a:defRPr kumimoji="1" sz="1337" kern="1200">
        <a:solidFill>
          <a:schemeClr val="tx1"/>
        </a:solidFill>
        <a:latin typeface="+mn-lt"/>
        <a:ea typeface="+mn-ea"/>
        <a:cs typeface="+mn-cs"/>
      </a:defRPr>
    </a:lvl7pPr>
    <a:lvl8pPr marL="3566526" algn="l" defTabSz="1019007" rtl="0" eaLnBrk="1" latinLnBrk="0" hangingPunct="1">
      <a:defRPr kumimoji="1" sz="1337" kern="1200">
        <a:solidFill>
          <a:schemeClr val="tx1"/>
        </a:solidFill>
        <a:latin typeface="+mn-lt"/>
        <a:ea typeface="+mn-ea"/>
        <a:cs typeface="+mn-cs"/>
      </a:defRPr>
    </a:lvl8pPr>
    <a:lvl9pPr marL="4076029" algn="l" defTabSz="1019007" rtl="0" eaLnBrk="1" latinLnBrk="0" hangingPunct="1">
      <a:defRPr kumimoji="1" sz="13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83168" y="1785129"/>
            <a:ext cx="6609239" cy="3797500"/>
          </a:xfrm>
          <a:prstGeom prst="rect">
            <a:avLst/>
          </a:prstGeom>
        </p:spPr>
        <p:txBody>
          <a:bodyPr anchor="b"/>
          <a:lstStyle>
            <a:lvl1pPr algn="ctr">
              <a:defRPr sz="5102"/>
            </a:lvl1pPr>
          </a:lstStyle>
          <a:p>
            <a:r>
              <a:rPr lang="ja-JP" altLang="en-US"/>
              <a:t>マスター タイトルの書式設定</a:t>
            </a:r>
            <a:endParaRPr lang="en-US" dirty="0"/>
          </a:p>
        </p:txBody>
      </p:sp>
      <p:sp>
        <p:nvSpPr>
          <p:cNvPr id="3" name="Subtitle 2"/>
          <p:cNvSpPr>
            <a:spLocks noGrp="1"/>
          </p:cNvSpPr>
          <p:nvPr>
            <p:ph type="subTitle" idx="1"/>
          </p:nvPr>
        </p:nvSpPr>
        <p:spPr>
          <a:xfrm>
            <a:off x="971947" y="5729075"/>
            <a:ext cx="5831681" cy="2633505"/>
          </a:xfrm>
          <a:prstGeom prst="rect">
            <a:avLst/>
          </a:prstGeom>
        </p:spPr>
        <p:txBody>
          <a:bodyPr/>
          <a:lstStyle>
            <a:lvl1pPr marL="0" indent="0" algn="ctr">
              <a:buNone/>
              <a:defRPr sz="2041"/>
            </a:lvl1pPr>
            <a:lvl2pPr marL="388757" indent="0" algn="ctr">
              <a:buNone/>
              <a:defRPr sz="1701"/>
            </a:lvl2pPr>
            <a:lvl3pPr marL="777514" indent="0" algn="ctr">
              <a:buNone/>
              <a:defRPr sz="1531"/>
            </a:lvl3pPr>
            <a:lvl4pPr marL="1166271" indent="0" algn="ctr">
              <a:buNone/>
              <a:defRPr sz="1360"/>
            </a:lvl4pPr>
            <a:lvl5pPr marL="1555029" indent="0" algn="ctr">
              <a:buNone/>
              <a:defRPr sz="1360"/>
            </a:lvl5pPr>
            <a:lvl6pPr marL="1943786" indent="0" algn="ctr">
              <a:buNone/>
              <a:defRPr sz="1360"/>
            </a:lvl6pPr>
            <a:lvl7pPr marL="2332543" indent="0" algn="ctr">
              <a:buNone/>
              <a:defRPr sz="1360"/>
            </a:lvl7pPr>
            <a:lvl8pPr marL="2721300" indent="0" algn="ctr">
              <a:buNone/>
              <a:defRPr sz="1360"/>
            </a:lvl8pPr>
            <a:lvl9pPr marL="3110057" indent="0" algn="ctr">
              <a:buNone/>
              <a:defRPr sz="136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94A3B7E-DD21-4048-88F3-59665D8E8CDB}"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84903F17-9641-4B84-A974-7D55D06F189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089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4988" y="2903538"/>
            <a:ext cx="6705600" cy="692150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57294DBB-917B-4186-A703-7409F7CF8E54}"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552B72EE-4B45-425F-B500-026DA88CB7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365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4396" y="580735"/>
            <a:ext cx="1676608" cy="9243783"/>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4571" y="580735"/>
            <a:ext cx="4932630" cy="924378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C64D20DD-EE55-4DDE-BB8B-8D151B9371C9}"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EF60586A-009D-4946-86B1-6BEB0D580B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280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87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534988" y="2903538"/>
            <a:ext cx="6705600" cy="69215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AE7DE13-46BE-4B37-9FBB-8FA2A87D7224}"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9A7FC707-0A99-4B85-9C38-B64E72987C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520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0522" y="2719357"/>
            <a:ext cx="6706433" cy="4537305"/>
          </a:xfrm>
          <a:prstGeom prst="rect">
            <a:avLst/>
          </a:prstGeom>
        </p:spPr>
        <p:txBody>
          <a:bodyPr anchor="b"/>
          <a:lstStyle>
            <a:lvl1pPr>
              <a:defRPr sz="510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0522" y="7299586"/>
            <a:ext cx="6706433" cy="2386061"/>
          </a:xfrm>
          <a:prstGeom prst="rect">
            <a:avLst/>
          </a:prstGeom>
        </p:spPr>
        <p:txBody>
          <a:bodyPr/>
          <a:lstStyle>
            <a:lvl1pPr marL="0" indent="0">
              <a:buNone/>
              <a:defRPr sz="2041">
                <a:solidFill>
                  <a:schemeClr val="tx1"/>
                </a:solidFill>
              </a:defRPr>
            </a:lvl1pPr>
            <a:lvl2pPr marL="388757" indent="0">
              <a:buNone/>
              <a:defRPr sz="1701">
                <a:solidFill>
                  <a:schemeClr val="tx1">
                    <a:tint val="75000"/>
                  </a:schemeClr>
                </a:solidFill>
              </a:defRPr>
            </a:lvl2pPr>
            <a:lvl3pPr marL="777514" indent="0">
              <a:buNone/>
              <a:defRPr sz="1531">
                <a:solidFill>
                  <a:schemeClr val="tx1">
                    <a:tint val="75000"/>
                  </a:schemeClr>
                </a:solidFill>
              </a:defRPr>
            </a:lvl3pPr>
            <a:lvl4pPr marL="1166271" indent="0">
              <a:buNone/>
              <a:defRPr sz="1360">
                <a:solidFill>
                  <a:schemeClr val="tx1">
                    <a:tint val="75000"/>
                  </a:schemeClr>
                </a:solidFill>
              </a:defRPr>
            </a:lvl4pPr>
            <a:lvl5pPr marL="1555029" indent="0">
              <a:buNone/>
              <a:defRPr sz="1360">
                <a:solidFill>
                  <a:schemeClr val="tx1">
                    <a:tint val="75000"/>
                  </a:schemeClr>
                </a:solidFill>
              </a:defRPr>
            </a:lvl5pPr>
            <a:lvl6pPr marL="1943786" indent="0">
              <a:buNone/>
              <a:defRPr sz="1360">
                <a:solidFill>
                  <a:schemeClr val="tx1">
                    <a:tint val="75000"/>
                  </a:schemeClr>
                </a:solidFill>
              </a:defRPr>
            </a:lvl6pPr>
            <a:lvl7pPr marL="2332543" indent="0">
              <a:buNone/>
              <a:defRPr sz="1360">
                <a:solidFill>
                  <a:schemeClr val="tx1">
                    <a:tint val="75000"/>
                  </a:schemeClr>
                </a:solidFill>
              </a:defRPr>
            </a:lvl7pPr>
            <a:lvl8pPr marL="2721300" indent="0">
              <a:buNone/>
              <a:defRPr sz="1360">
                <a:solidFill>
                  <a:schemeClr val="tx1">
                    <a:tint val="75000"/>
                  </a:schemeClr>
                </a:solidFill>
              </a:defRPr>
            </a:lvl8pPr>
            <a:lvl9pPr marL="3110057" indent="0">
              <a:buNone/>
              <a:defRPr sz="136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8184D596-71CB-401C-BE2A-FF96587D8E95}"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3D9CCBC2-8C21-4C9A-A2A0-C4F7CFD13B6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2403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34571" y="2903673"/>
            <a:ext cx="3304619" cy="692084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936385" y="2903673"/>
            <a:ext cx="3304619" cy="692084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B73FDC24-657B-46BD-9F76-F6EB56EE60B7}"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6"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0B8B99DA-1B7B-4D03-B44C-EA0B6BFD2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316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5584" y="580737"/>
            <a:ext cx="6706433" cy="2108320"/>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5584" y="2673905"/>
            <a:ext cx="3289432" cy="1310440"/>
          </a:xfrm>
          <a:prstGeom prst="rect">
            <a:avLst/>
          </a:prstGeom>
        </p:spPr>
        <p:txBody>
          <a:bodyPr anchor="b"/>
          <a:lstStyle>
            <a:lvl1pPr marL="0" indent="0">
              <a:buNone/>
              <a:defRPr sz="2041" b="1"/>
            </a:lvl1pPr>
            <a:lvl2pPr marL="388757" indent="0">
              <a:buNone/>
              <a:defRPr sz="1701" b="1"/>
            </a:lvl2pPr>
            <a:lvl3pPr marL="777514" indent="0">
              <a:buNone/>
              <a:defRPr sz="1531" b="1"/>
            </a:lvl3pPr>
            <a:lvl4pPr marL="1166271" indent="0">
              <a:buNone/>
              <a:defRPr sz="1360" b="1"/>
            </a:lvl4pPr>
            <a:lvl5pPr marL="1555029" indent="0">
              <a:buNone/>
              <a:defRPr sz="1360" b="1"/>
            </a:lvl5pPr>
            <a:lvl6pPr marL="1943786" indent="0">
              <a:buNone/>
              <a:defRPr sz="1360" b="1"/>
            </a:lvl6pPr>
            <a:lvl7pPr marL="2332543" indent="0">
              <a:buNone/>
              <a:defRPr sz="1360" b="1"/>
            </a:lvl7pPr>
            <a:lvl8pPr marL="2721300" indent="0">
              <a:buNone/>
              <a:defRPr sz="1360" b="1"/>
            </a:lvl8pPr>
            <a:lvl9pPr marL="3110057" indent="0">
              <a:buNone/>
              <a:defRPr sz="1360" b="1"/>
            </a:lvl9pPr>
          </a:lstStyle>
          <a:p>
            <a:pPr lvl="0"/>
            <a:r>
              <a:rPr lang="ja-JP" altLang="en-US"/>
              <a:t>マスター テキストの書式設定</a:t>
            </a:r>
          </a:p>
        </p:txBody>
      </p:sp>
      <p:sp>
        <p:nvSpPr>
          <p:cNvPr id="4" name="Content Placeholder 3"/>
          <p:cNvSpPr>
            <a:spLocks noGrp="1"/>
          </p:cNvSpPr>
          <p:nvPr>
            <p:ph sz="half" idx="2"/>
          </p:nvPr>
        </p:nvSpPr>
        <p:spPr>
          <a:xfrm>
            <a:off x="535584" y="3984345"/>
            <a:ext cx="3289432" cy="5860372"/>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936385" y="2673905"/>
            <a:ext cx="3305632" cy="1310440"/>
          </a:xfrm>
          <a:prstGeom prst="rect">
            <a:avLst/>
          </a:prstGeom>
        </p:spPr>
        <p:txBody>
          <a:bodyPr anchor="b"/>
          <a:lstStyle>
            <a:lvl1pPr marL="0" indent="0">
              <a:buNone/>
              <a:defRPr sz="2041" b="1"/>
            </a:lvl1pPr>
            <a:lvl2pPr marL="388757" indent="0">
              <a:buNone/>
              <a:defRPr sz="1701" b="1"/>
            </a:lvl2pPr>
            <a:lvl3pPr marL="777514" indent="0">
              <a:buNone/>
              <a:defRPr sz="1531" b="1"/>
            </a:lvl3pPr>
            <a:lvl4pPr marL="1166271" indent="0">
              <a:buNone/>
              <a:defRPr sz="1360" b="1"/>
            </a:lvl4pPr>
            <a:lvl5pPr marL="1555029" indent="0">
              <a:buNone/>
              <a:defRPr sz="1360" b="1"/>
            </a:lvl5pPr>
            <a:lvl6pPr marL="1943786" indent="0">
              <a:buNone/>
              <a:defRPr sz="1360" b="1"/>
            </a:lvl6pPr>
            <a:lvl7pPr marL="2332543" indent="0">
              <a:buNone/>
              <a:defRPr sz="1360" b="1"/>
            </a:lvl7pPr>
            <a:lvl8pPr marL="2721300" indent="0">
              <a:buNone/>
              <a:defRPr sz="1360" b="1"/>
            </a:lvl8pPr>
            <a:lvl9pPr marL="3110057" indent="0">
              <a:buNone/>
              <a:defRPr sz="1360" b="1"/>
            </a:lvl9pPr>
          </a:lstStyle>
          <a:p>
            <a:pPr lvl="0"/>
            <a:r>
              <a:rPr lang="ja-JP" altLang="en-US"/>
              <a:t>マスター テキストの書式設定</a:t>
            </a:r>
          </a:p>
        </p:txBody>
      </p:sp>
      <p:sp>
        <p:nvSpPr>
          <p:cNvPr id="6" name="Content Placeholder 5"/>
          <p:cNvSpPr>
            <a:spLocks noGrp="1"/>
          </p:cNvSpPr>
          <p:nvPr>
            <p:ph sz="quarter" idx="4"/>
          </p:nvPr>
        </p:nvSpPr>
        <p:spPr>
          <a:xfrm>
            <a:off x="3936385" y="3984345"/>
            <a:ext cx="3305632" cy="5860372"/>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23244564-11C5-49CA-A6C6-0EFA5B9EEF59}"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8"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A10FB411-F8C4-4E71-AA2F-EFB8BA5857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32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34988" y="581025"/>
            <a:ext cx="6705600" cy="2108200"/>
          </a:xfrm>
          <a:prstGeom prst="rect">
            <a:avLst/>
          </a:prstGeom>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1E3C5F0A-E814-4F5B-8509-4826EF6EAFAD}"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4"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F8C3135D-753B-4641-9B40-F5C756AB03B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590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449F838-D727-4C3D-981F-C91357BA9725}"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3"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2E37CFDE-7B0F-4037-894D-A6CABA6358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630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a:prstGeom prst="rect">
            <a:avLst/>
          </a:prstGeom>
        </p:spPr>
        <p:txBody>
          <a:bodyPr anchor="b"/>
          <a:lstStyle>
            <a:lvl1pPr>
              <a:defRPr sz="2721"/>
            </a:lvl1pPr>
          </a:lstStyle>
          <a:p>
            <a:r>
              <a:rPr lang="ja-JP" altLang="en-US"/>
              <a:t>マスター タイトルの書式設定</a:t>
            </a:r>
            <a:endParaRPr lang="en-US" dirty="0"/>
          </a:p>
        </p:txBody>
      </p:sp>
      <p:sp>
        <p:nvSpPr>
          <p:cNvPr id="3" name="Content Placeholder 2"/>
          <p:cNvSpPr>
            <a:spLocks noGrp="1"/>
          </p:cNvSpPr>
          <p:nvPr>
            <p:ph idx="1"/>
          </p:nvPr>
        </p:nvSpPr>
        <p:spPr>
          <a:xfrm>
            <a:off x="3305632" y="1570511"/>
            <a:ext cx="3936385" cy="7751546"/>
          </a:xfrm>
          <a:prstGeom prst="rect">
            <a:avLst/>
          </a:prstGeom>
        </p:spPr>
        <p:txBody>
          <a:bodyPr/>
          <a:lstStyle>
            <a:lvl1pPr>
              <a:defRPr sz="2721"/>
            </a:lvl1pPr>
            <a:lvl2pPr>
              <a:defRPr sz="2381"/>
            </a:lvl2pPr>
            <a:lvl3pPr>
              <a:defRPr sz="2041"/>
            </a:lvl3pPr>
            <a:lvl4pPr>
              <a:defRPr sz="1701"/>
            </a:lvl4pPr>
            <a:lvl5pPr>
              <a:defRPr sz="1701"/>
            </a:lvl5pPr>
            <a:lvl6pPr>
              <a:defRPr sz="1701"/>
            </a:lvl6pPr>
            <a:lvl7pPr>
              <a:defRPr sz="1701"/>
            </a:lvl7pPr>
            <a:lvl8pPr>
              <a:defRPr sz="1701"/>
            </a:lvl8pPr>
            <a:lvl9pPr>
              <a:defRPr sz="17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35584" y="3272314"/>
            <a:ext cx="2507825" cy="6062366"/>
          </a:xfrm>
          <a:prstGeom prst="rect">
            <a:avLst/>
          </a:prstGeom>
        </p:spPr>
        <p:txBody>
          <a:bodyPr/>
          <a:lstStyle>
            <a:lvl1pPr marL="0" indent="0">
              <a:buNone/>
              <a:defRPr sz="1360"/>
            </a:lvl1pPr>
            <a:lvl2pPr marL="388757" indent="0">
              <a:buNone/>
              <a:defRPr sz="1190"/>
            </a:lvl2pPr>
            <a:lvl3pPr marL="777514" indent="0">
              <a:buNone/>
              <a:defRPr sz="1020"/>
            </a:lvl3pPr>
            <a:lvl4pPr marL="1166271" indent="0">
              <a:buNone/>
              <a:defRPr sz="850"/>
            </a:lvl4pPr>
            <a:lvl5pPr marL="1555029" indent="0">
              <a:buNone/>
              <a:defRPr sz="850"/>
            </a:lvl5pPr>
            <a:lvl6pPr marL="1943786" indent="0">
              <a:buNone/>
              <a:defRPr sz="850"/>
            </a:lvl6pPr>
            <a:lvl7pPr marL="2332543" indent="0">
              <a:buNone/>
              <a:defRPr sz="850"/>
            </a:lvl7pPr>
            <a:lvl8pPr marL="2721300" indent="0">
              <a:buNone/>
              <a:defRPr sz="850"/>
            </a:lvl8pPr>
            <a:lvl9pPr marL="3110057" indent="0">
              <a:buNone/>
              <a:defRPr sz="850"/>
            </a:lvl9pPr>
          </a:lstStyle>
          <a:p>
            <a:pPr lvl="0"/>
            <a:r>
              <a:rPr lang="ja-JP" altLang="en-US"/>
              <a:t>マスター テキストの書式設定</a:t>
            </a:r>
          </a:p>
        </p:txBody>
      </p:sp>
      <p:sp>
        <p:nvSpPr>
          <p:cNvPr id="5"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61578700-CC02-43A7-8D67-617F0C9B34C3}"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6"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717CBD56-090A-4AA6-BB18-0A87B6BE424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104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a:prstGeom prst="rect">
            <a:avLst/>
          </a:prstGeom>
        </p:spPr>
        <p:txBody>
          <a:bodyPr anchor="b"/>
          <a:lstStyle>
            <a:lvl1pPr>
              <a:defRPr sz="272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305632" y="1570511"/>
            <a:ext cx="3936385" cy="7751546"/>
          </a:xfrm>
          <a:prstGeom prst="rect">
            <a:avLst/>
          </a:prstGeom>
        </p:spPr>
        <p:txBody>
          <a:bodyPr anchor="t"/>
          <a:lstStyle>
            <a:lvl1pPr marL="0" indent="0">
              <a:buNone/>
              <a:defRPr sz="2721"/>
            </a:lvl1pPr>
            <a:lvl2pPr marL="388757" indent="0">
              <a:buNone/>
              <a:defRPr sz="2381"/>
            </a:lvl2pPr>
            <a:lvl3pPr marL="777514" indent="0">
              <a:buNone/>
              <a:defRPr sz="2041"/>
            </a:lvl3pPr>
            <a:lvl4pPr marL="1166271" indent="0">
              <a:buNone/>
              <a:defRPr sz="1701"/>
            </a:lvl4pPr>
            <a:lvl5pPr marL="1555029" indent="0">
              <a:buNone/>
              <a:defRPr sz="1701"/>
            </a:lvl5pPr>
            <a:lvl6pPr marL="1943786" indent="0">
              <a:buNone/>
              <a:defRPr sz="1701"/>
            </a:lvl6pPr>
            <a:lvl7pPr marL="2332543" indent="0">
              <a:buNone/>
              <a:defRPr sz="1701"/>
            </a:lvl7pPr>
            <a:lvl8pPr marL="2721300" indent="0">
              <a:buNone/>
              <a:defRPr sz="1701"/>
            </a:lvl8pPr>
            <a:lvl9pPr marL="3110057" indent="0">
              <a:buNone/>
              <a:defRPr sz="1701"/>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535584" y="3272314"/>
            <a:ext cx="2507825" cy="6062366"/>
          </a:xfrm>
          <a:prstGeom prst="rect">
            <a:avLst/>
          </a:prstGeom>
        </p:spPr>
        <p:txBody>
          <a:bodyPr/>
          <a:lstStyle>
            <a:lvl1pPr marL="0" indent="0">
              <a:buNone/>
              <a:defRPr sz="1360"/>
            </a:lvl1pPr>
            <a:lvl2pPr marL="388757" indent="0">
              <a:buNone/>
              <a:defRPr sz="1190"/>
            </a:lvl2pPr>
            <a:lvl3pPr marL="777514" indent="0">
              <a:buNone/>
              <a:defRPr sz="1020"/>
            </a:lvl3pPr>
            <a:lvl4pPr marL="1166271" indent="0">
              <a:buNone/>
              <a:defRPr sz="850"/>
            </a:lvl4pPr>
            <a:lvl5pPr marL="1555029" indent="0">
              <a:buNone/>
              <a:defRPr sz="850"/>
            </a:lvl5pPr>
            <a:lvl6pPr marL="1943786" indent="0">
              <a:buNone/>
              <a:defRPr sz="850"/>
            </a:lvl6pPr>
            <a:lvl7pPr marL="2332543" indent="0">
              <a:buNone/>
              <a:defRPr sz="850"/>
            </a:lvl7pPr>
            <a:lvl8pPr marL="2721300" indent="0">
              <a:buNone/>
              <a:defRPr sz="850"/>
            </a:lvl8pPr>
            <a:lvl9pPr marL="3110057" indent="0">
              <a:buNone/>
              <a:defRPr sz="850"/>
            </a:lvl9pPr>
          </a:lstStyle>
          <a:p>
            <a:pPr lvl="0"/>
            <a:r>
              <a:rPr lang="ja-JP" altLang="en-US"/>
              <a:t>マスター テキストの書式設定</a:t>
            </a:r>
          </a:p>
        </p:txBody>
      </p:sp>
      <p:sp>
        <p:nvSpPr>
          <p:cNvPr id="5" name="Date Placeholder 3"/>
          <p:cNvSpPr>
            <a:spLocks noGrp="1"/>
          </p:cNvSpPr>
          <p:nvPr>
            <p:ph type="dt" sz="half" idx="10"/>
          </p:nvPr>
        </p:nvSpPr>
        <p:spPr>
          <a:xfrm>
            <a:off x="534988" y="10109200"/>
            <a:ext cx="1749425" cy="581025"/>
          </a:xfrm>
          <a:prstGeom prst="rect">
            <a:avLst/>
          </a:prstGeom>
        </p:spPr>
        <p:txBody>
          <a:bodyPr/>
          <a:lstStyle>
            <a:lvl1pPr>
              <a:defRPr/>
            </a:lvl1pPr>
          </a:lstStyle>
          <a:p>
            <a:pPr>
              <a:defRPr/>
            </a:pPr>
            <a:fld id="{D7CF08AA-2110-42CD-8773-E3A4EF59A3C2}" type="datetimeFigureOut">
              <a:rPr lang="en-US">
                <a:solidFill>
                  <a:prstClr val="black">
                    <a:tint val="75000"/>
                  </a:prstClr>
                </a:solidFill>
              </a:rPr>
              <a:pPr>
                <a:defRPr/>
              </a:pPr>
              <a:t>1/23/2023</a:t>
            </a:fld>
            <a:endParaRPr lang="en-US" dirty="0">
              <a:solidFill>
                <a:prstClr val="black">
                  <a:tint val="75000"/>
                </a:prstClr>
              </a:solidFill>
            </a:endParaRPr>
          </a:p>
        </p:txBody>
      </p:sp>
      <p:sp>
        <p:nvSpPr>
          <p:cNvPr id="6" name="Footer Placeholder 4"/>
          <p:cNvSpPr>
            <a:spLocks noGrp="1"/>
          </p:cNvSpPr>
          <p:nvPr>
            <p:ph type="ftr" sz="quarter" idx="11"/>
          </p:nvPr>
        </p:nvSpPr>
        <p:spPr>
          <a:xfrm>
            <a:off x="2574925" y="10109200"/>
            <a:ext cx="2625725" cy="581025"/>
          </a:xfrm>
          <a:prstGeom prst="rect">
            <a:avLst/>
          </a:prstGeom>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491163" y="10109200"/>
            <a:ext cx="1749425" cy="581025"/>
          </a:xfrm>
          <a:prstGeom prst="rect">
            <a:avLst/>
          </a:prstGeom>
        </p:spPr>
        <p:txBody>
          <a:bodyPr/>
          <a:lstStyle>
            <a:lvl1pPr>
              <a:defRPr/>
            </a:lvl1pPr>
          </a:lstStyle>
          <a:p>
            <a:pPr>
              <a:defRPr/>
            </a:pPr>
            <a:fld id="{5D69A334-02AD-4810-8742-6DB93C5EA25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463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65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776288" rtl="0" eaLnBrk="1" fontAlgn="base" hangingPunct="1">
        <a:lnSpc>
          <a:spcPct val="90000"/>
        </a:lnSpc>
        <a:spcBef>
          <a:spcPct val="0"/>
        </a:spcBef>
        <a:spcAft>
          <a:spcPct val="0"/>
        </a:spcAft>
        <a:defRPr kumimoji="1" sz="3700" kern="1200">
          <a:solidFill>
            <a:schemeClr val="tx1"/>
          </a:solidFill>
          <a:latin typeface="+mj-lt"/>
          <a:ea typeface="+mj-ea"/>
          <a:cs typeface="+mj-cs"/>
        </a:defRPr>
      </a:lvl1pPr>
      <a:lvl2pPr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2pPr>
      <a:lvl3pPr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3pPr>
      <a:lvl4pPr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4pPr>
      <a:lvl5pPr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5pPr>
      <a:lvl6pPr marL="457200"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6pPr>
      <a:lvl7pPr marL="914400"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7pPr>
      <a:lvl8pPr marL="1371600"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8pPr>
      <a:lvl9pPr marL="1828800" algn="l" defTabSz="776288" rtl="0" eaLnBrk="1" fontAlgn="base" hangingPunct="1">
        <a:lnSpc>
          <a:spcPct val="90000"/>
        </a:lnSpc>
        <a:spcBef>
          <a:spcPct val="0"/>
        </a:spcBef>
        <a:spcAft>
          <a:spcPct val="0"/>
        </a:spcAft>
        <a:defRPr kumimoji="1" sz="3700">
          <a:solidFill>
            <a:schemeClr val="tx1"/>
          </a:solidFill>
          <a:latin typeface="Calibri Light"/>
          <a:ea typeface="ＭＳ Ｐゴシック" pitchFamily="50" charset="-128"/>
        </a:defRPr>
      </a:lvl9pPr>
    </p:titleStyle>
    <p:bodyStyle>
      <a:lvl1pPr marL="193675" indent="-193675" algn="l" defTabSz="776288" rtl="0" eaLnBrk="1" fontAlgn="base" hangingPunct="1">
        <a:lnSpc>
          <a:spcPct val="90000"/>
        </a:lnSpc>
        <a:spcBef>
          <a:spcPts val="850"/>
        </a:spcBef>
        <a:spcAft>
          <a:spcPct val="0"/>
        </a:spcAft>
        <a:buFont typeface="Arial" pitchFamily="34" charset="0"/>
        <a:buChar char="•"/>
        <a:defRPr kumimoji="1" sz="2300" kern="1200">
          <a:solidFill>
            <a:schemeClr val="tx1"/>
          </a:solidFill>
          <a:latin typeface="+mn-lt"/>
          <a:ea typeface="+mn-ea"/>
          <a:cs typeface="+mn-cs"/>
        </a:defRPr>
      </a:lvl1pPr>
      <a:lvl2pPr marL="582613" indent="-193675" algn="l" defTabSz="776288" rtl="0" eaLnBrk="1" fontAlgn="base" hangingPunct="1">
        <a:lnSpc>
          <a:spcPct val="90000"/>
        </a:lnSpc>
        <a:spcBef>
          <a:spcPts val="425"/>
        </a:spcBef>
        <a:spcAft>
          <a:spcPct val="0"/>
        </a:spcAft>
        <a:buFont typeface="Arial" pitchFamily="34" charset="0"/>
        <a:buChar char="•"/>
        <a:defRPr kumimoji="1" sz="2000" kern="1200">
          <a:solidFill>
            <a:schemeClr val="tx1"/>
          </a:solidFill>
          <a:latin typeface="+mn-lt"/>
          <a:ea typeface="+mn-ea"/>
          <a:cs typeface="+mn-cs"/>
        </a:defRPr>
      </a:lvl2pPr>
      <a:lvl3pPr marL="971550" indent="-193675" algn="l" defTabSz="776288" rtl="0" eaLnBrk="1" fontAlgn="base" hangingPunct="1">
        <a:lnSpc>
          <a:spcPct val="90000"/>
        </a:lnSpc>
        <a:spcBef>
          <a:spcPts val="425"/>
        </a:spcBef>
        <a:spcAft>
          <a:spcPct val="0"/>
        </a:spcAft>
        <a:buFont typeface="Arial" pitchFamily="34" charset="0"/>
        <a:buChar char="•"/>
        <a:defRPr kumimoji="1" sz="1700" kern="1200">
          <a:solidFill>
            <a:schemeClr val="tx1"/>
          </a:solidFill>
          <a:latin typeface="+mn-lt"/>
          <a:ea typeface="+mn-ea"/>
          <a:cs typeface="+mn-cs"/>
        </a:defRPr>
      </a:lvl3pPr>
      <a:lvl4pPr marL="1360488" indent="-193675" algn="l" defTabSz="776288" rtl="0" eaLnBrk="1" fontAlgn="base" hangingPunct="1">
        <a:lnSpc>
          <a:spcPct val="90000"/>
        </a:lnSpc>
        <a:spcBef>
          <a:spcPts val="425"/>
        </a:spcBef>
        <a:spcAft>
          <a:spcPct val="0"/>
        </a:spcAft>
        <a:buFont typeface="Arial" pitchFamily="34" charset="0"/>
        <a:buChar char="•"/>
        <a:defRPr kumimoji="1" sz="1500" kern="1200">
          <a:solidFill>
            <a:schemeClr val="tx1"/>
          </a:solidFill>
          <a:latin typeface="+mn-lt"/>
          <a:ea typeface="+mn-ea"/>
          <a:cs typeface="+mn-cs"/>
        </a:defRPr>
      </a:lvl4pPr>
      <a:lvl5pPr marL="1747838" indent="-193675" algn="l" defTabSz="776288" rtl="0" eaLnBrk="1" fontAlgn="base" hangingPunct="1">
        <a:lnSpc>
          <a:spcPct val="90000"/>
        </a:lnSpc>
        <a:spcBef>
          <a:spcPts val="425"/>
        </a:spcBef>
        <a:spcAft>
          <a:spcPct val="0"/>
        </a:spcAft>
        <a:buFont typeface="Arial" pitchFamily="34" charset="0"/>
        <a:buChar char="•"/>
        <a:defRPr kumimoji="1" sz="1500"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9pPr>
    </p:bodyStyle>
    <p:otherStyle>
      <a:defPPr>
        <a:defRPr lang="en-US"/>
      </a:defPPr>
      <a:lvl1pPr marL="0" algn="l" defTabSz="777514" rtl="0" eaLnBrk="1" latinLnBrk="0" hangingPunct="1">
        <a:defRPr kumimoji="1" sz="1531" kern="1200">
          <a:solidFill>
            <a:schemeClr val="tx1"/>
          </a:solidFill>
          <a:latin typeface="+mn-lt"/>
          <a:ea typeface="+mn-ea"/>
          <a:cs typeface="+mn-cs"/>
        </a:defRPr>
      </a:lvl1pPr>
      <a:lvl2pPr marL="388757" algn="l" defTabSz="777514" rtl="0" eaLnBrk="1" latinLnBrk="0" hangingPunct="1">
        <a:defRPr kumimoji="1" sz="1531" kern="1200">
          <a:solidFill>
            <a:schemeClr val="tx1"/>
          </a:solidFill>
          <a:latin typeface="+mn-lt"/>
          <a:ea typeface="+mn-ea"/>
          <a:cs typeface="+mn-cs"/>
        </a:defRPr>
      </a:lvl2pPr>
      <a:lvl3pPr marL="777514" algn="l" defTabSz="777514" rtl="0" eaLnBrk="1" latinLnBrk="0" hangingPunct="1">
        <a:defRPr kumimoji="1" sz="1531" kern="1200">
          <a:solidFill>
            <a:schemeClr val="tx1"/>
          </a:solidFill>
          <a:latin typeface="+mn-lt"/>
          <a:ea typeface="+mn-ea"/>
          <a:cs typeface="+mn-cs"/>
        </a:defRPr>
      </a:lvl3pPr>
      <a:lvl4pPr marL="1166271" algn="l" defTabSz="777514" rtl="0" eaLnBrk="1" latinLnBrk="0" hangingPunct="1">
        <a:defRPr kumimoji="1" sz="1531" kern="1200">
          <a:solidFill>
            <a:schemeClr val="tx1"/>
          </a:solidFill>
          <a:latin typeface="+mn-lt"/>
          <a:ea typeface="+mn-ea"/>
          <a:cs typeface="+mn-cs"/>
        </a:defRPr>
      </a:lvl4pPr>
      <a:lvl5pPr marL="1555029" algn="l" defTabSz="777514" rtl="0" eaLnBrk="1" latinLnBrk="0" hangingPunct="1">
        <a:defRPr kumimoji="1" sz="1531" kern="1200">
          <a:solidFill>
            <a:schemeClr val="tx1"/>
          </a:solidFill>
          <a:latin typeface="+mn-lt"/>
          <a:ea typeface="+mn-ea"/>
          <a:cs typeface="+mn-cs"/>
        </a:defRPr>
      </a:lvl5pPr>
      <a:lvl6pPr marL="1943786" algn="l" defTabSz="777514" rtl="0" eaLnBrk="1" latinLnBrk="0" hangingPunct="1">
        <a:defRPr kumimoji="1" sz="1531" kern="1200">
          <a:solidFill>
            <a:schemeClr val="tx1"/>
          </a:solidFill>
          <a:latin typeface="+mn-lt"/>
          <a:ea typeface="+mn-ea"/>
          <a:cs typeface="+mn-cs"/>
        </a:defRPr>
      </a:lvl6pPr>
      <a:lvl7pPr marL="2332543" algn="l" defTabSz="777514" rtl="0" eaLnBrk="1" latinLnBrk="0" hangingPunct="1">
        <a:defRPr kumimoji="1" sz="1531" kern="1200">
          <a:solidFill>
            <a:schemeClr val="tx1"/>
          </a:solidFill>
          <a:latin typeface="+mn-lt"/>
          <a:ea typeface="+mn-ea"/>
          <a:cs typeface="+mn-cs"/>
        </a:defRPr>
      </a:lvl7pPr>
      <a:lvl8pPr marL="2721300" algn="l" defTabSz="777514" rtl="0" eaLnBrk="1" latinLnBrk="0" hangingPunct="1">
        <a:defRPr kumimoji="1" sz="1531" kern="1200">
          <a:solidFill>
            <a:schemeClr val="tx1"/>
          </a:solidFill>
          <a:latin typeface="+mn-lt"/>
          <a:ea typeface="+mn-ea"/>
          <a:cs typeface="+mn-cs"/>
        </a:defRPr>
      </a:lvl8pPr>
      <a:lvl9pPr marL="3110057" algn="l" defTabSz="777514" rtl="0" eaLnBrk="1" latinLnBrk="0" hangingPunct="1">
        <a:defRPr kumimoji="1"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61062" cy="10904400"/>
          </a:xfrm>
          <a:prstGeom prst="rect">
            <a:avLst/>
          </a:prstGeom>
        </p:spPr>
      </p:pic>
      <p:sp>
        <p:nvSpPr>
          <p:cNvPr id="9" name="object 3"/>
          <p:cNvSpPr/>
          <p:nvPr/>
        </p:nvSpPr>
        <p:spPr>
          <a:xfrm>
            <a:off x="12" y="0"/>
            <a:ext cx="7775943" cy="8622672"/>
          </a:xfrm>
          <a:prstGeom prst="rect">
            <a:avLst/>
          </a:prstGeom>
          <a:blipFill>
            <a:blip r:embed="rId3" cstate="print"/>
            <a:stretch>
              <a:fillRect/>
            </a:stretch>
          </a:blipFill>
        </p:spPr>
        <p:txBody>
          <a:bodyPr wrap="square" lIns="0" tIns="0" rIns="0" bIns="0" rtlCol="0"/>
          <a:lstStyle/>
          <a:p>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8117" r="7649"/>
          <a:stretch/>
        </p:blipFill>
        <p:spPr>
          <a:xfrm>
            <a:off x="21014" y="-134461"/>
            <a:ext cx="7772400" cy="8707172"/>
          </a:xfrm>
          <a:prstGeom prst="rect">
            <a:avLst/>
          </a:prstGeom>
        </p:spPr>
      </p:pic>
      <p:sp>
        <p:nvSpPr>
          <p:cNvPr id="10" name="object 8"/>
          <p:cNvSpPr txBox="1"/>
          <p:nvPr/>
        </p:nvSpPr>
        <p:spPr>
          <a:xfrm>
            <a:off x="2446850" y="579829"/>
            <a:ext cx="2736000" cy="599523"/>
          </a:xfrm>
          <a:prstGeom prst="rect">
            <a:avLst/>
          </a:prstGeom>
        </p:spPr>
        <p:txBody>
          <a:bodyPr vert="horz" wrap="square" lIns="0" tIns="39370" rIns="0" bIns="0" rtlCol="0">
            <a:spAutoFit/>
          </a:bodyPr>
          <a:lstStyle/>
          <a:p>
            <a:pPr marR="5080" algn="ctr">
              <a:lnSpc>
                <a:spcPts val="4660"/>
              </a:lnSpc>
              <a:spcBef>
                <a:spcPts val="310"/>
              </a:spcBef>
            </a:pPr>
            <a:r>
              <a:rPr sz="2800" b="1" spc="30" dirty="0">
                <a:solidFill>
                  <a:srgbClr val="726658"/>
                </a:solidFill>
                <a:latin typeface="メイリオ" panose="020B0604030504040204" pitchFamily="50" charset="-128"/>
                <a:ea typeface="メイリオ" panose="020B0604030504040204" pitchFamily="50" charset="-128"/>
                <a:cs typeface="小塚ゴシック Pro B"/>
              </a:rPr>
              <a:t>第 </a:t>
            </a:r>
            <a:r>
              <a:rPr lang="en-US" altLang="ja-JP" sz="2800" b="1" spc="15" dirty="0">
                <a:solidFill>
                  <a:srgbClr val="726658"/>
                </a:solidFill>
                <a:latin typeface="メイリオ" panose="020B0604030504040204" pitchFamily="50" charset="-128"/>
                <a:ea typeface="メイリオ" panose="020B0604030504040204" pitchFamily="50" charset="-128"/>
                <a:cs typeface="小塚ゴシック Pro B"/>
              </a:rPr>
              <a:t>16</a:t>
            </a:r>
            <a:r>
              <a:rPr sz="2800" b="1" spc="200" dirty="0">
                <a:solidFill>
                  <a:srgbClr val="726658"/>
                </a:solidFill>
                <a:latin typeface="メイリオ" panose="020B0604030504040204" pitchFamily="50" charset="-128"/>
                <a:ea typeface="メイリオ" panose="020B0604030504040204" pitchFamily="50" charset="-128"/>
                <a:cs typeface="小塚ゴシック Pro B"/>
              </a:rPr>
              <a:t> </a:t>
            </a:r>
            <a:r>
              <a:rPr sz="2800" b="1" spc="30" dirty="0">
                <a:solidFill>
                  <a:srgbClr val="726658"/>
                </a:solidFill>
                <a:latin typeface="メイリオ" panose="020B0604030504040204" pitchFamily="50" charset="-128"/>
                <a:ea typeface="メイリオ" panose="020B0604030504040204" pitchFamily="50" charset="-128"/>
                <a:cs typeface="小塚ゴシック Pro B"/>
              </a:rPr>
              <a:t>回</a:t>
            </a:r>
            <a:endParaRPr sz="2800" dirty="0">
              <a:latin typeface="メイリオ" panose="020B0604030504040204" pitchFamily="50" charset="-128"/>
              <a:ea typeface="メイリオ" panose="020B0604030504040204" pitchFamily="50" charset="-128"/>
              <a:cs typeface="小塚ゴシック Pro B"/>
            </a:endParaRPr>
          </a:p>
        </p:txBody>
      </p:sp>
      <p:sp>
        <p:nvSpPr>
          <p:cNvPr id="11" name="object 9"/>
          <p:cNvSpPr txBox="1">
            <a:spLocks/>
          </p:cNvSpPr>
          <p:nvPr/>
        </p:nvSpPr>
        <p:spPr>
          <a:xfrm>
            <a:off x="453717" y="1271797"/>
            <a:ext cx="6755541" cy="1688283"/>
          </a:xfrm>
          <a:prstGeom prst="rect">
            <a:avLst/>
          </a:prstGeom>
        </p:spPr>
        <p:txBody>
          <a:bodyPr vert="horz" wrap="square" lIns="0" tIns="13335" rIns="0" bIns="0" rtlCol="0">
            <a:spAutoFit/>
          </a:bodyPr>
          <a:lstStyle>
            <a:lvl1pPr algn="l" defTabSz="776288" rtl="0" fontAlgn="base">
              <a:lnSpc>
                <a:spcPct val="90000"/>
              </a:lnSpc>
              <a:spcBef>
                <a:spcPct val="0"/>
              </a:spcBef>
              <a:spcAft>
                <a:spcPct val="0"/>
              </a:spcAft>
              <a:defRPr kumimoji="1" sz="3700" kern="1200">
                <a:solidFill>
                  <a:schemeClr val="tx1"/>
                </a:solidFill>
                <a:latin typeface="+mj-lt"/>
                <a:ea typeface="+mj-ea"/>
                <a:cs typeface="+mj-cs"/>
              </a:defRPr>
            </a:lvl1pPr>
            <a:lvl2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2pPr>
            <a:lvl3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3pPr>
            <a:lvl4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4pPr>
            <a:lvl5pPr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5pPr>
            <a:lvl6pPr marL="4572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6pPr>
            <a:lvl7pPr marL="9144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7pPr>
            <a:lvl8pPr marL="13716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8pPr>
            <a:lvl9pPr marL="1828800" algn="l" defTabSz="776288" rtl="0" fontAlgn="base">
              <a:lnSpc>
                <a:spcPct val="90000"/>
              </a:lnSpc>
              <a:spcBef>
                <a:spcPct val="0"/>
              </a:spcBef>
              <a:spcAft>
                <a:spcPct val="0"/>
              </a:spcAft>
              <a:defRPr kumimoji="1" sz="3700">
                <a:solidFill>
                  <a:schemeClr val="tx1"/>
                </a:solidFill>
                <a:latin typeface="Calibri Light"/>
                <a:ea typeface="ＭＳ Ｐゴシック" pitchFamily="50" charset="-128"/>
              </a:defRPr>
            </a:lvl9pPr>
          </a:lstStyle>
          <a:p>
            <a:pPr marL="12700" algn="ctr">
              <a:lnSpc>
                <a:spcPct val="100000"/>
              </a:lnSpc>
              <a:spcBef>
                <a:spcPts val="105"/>
              </a:spcBef>
            </a:pPr>
            <a:r>
              <a:rPr lang="ja-JP" altLang="en-US" sz="5400" b="1" dirty="0">
                <a:solidFill>
                  <a:srgbClr val="726658"/>
                </a:solidFill>
                <a:latin typeface="メイリオ" panose="020B0604030504040204" pitchFamily="50" charset="-128"/>
                <a:ea typeface="メイリオ" panose="020B0604030504040204" pitchFamily="50" charset="-128"/>
              </a:rPr>
              <a:t>ボランティア</a:t>
            </a:r>
            <a:endParaRPr lang="en-US" altLang="ja-JP" sz="5400" b="1" dirty="0">
              <a:solidFill>
                <a:srgbClr val="726658"/>
              </a:solidFill>
              <a:latin typeface="メイリオ" panose="020B0604030504040204" pitchFamily="50" charset="-128"/>
              <a:ea typeface="メイリオ" panose="020B0604030504040204" pitchFamily="50" charset="-128"/>
            </a:endParaRPr>
          </a:p>
          <a:p>
            <a:pPr marL="12700" algn="ctr">
              <a:lnSpc>
                <a:spcPct val="100000"/>
              </a:lnSpc>
              <a:spcBef>
                <a:spcPts val="105"/>
              </a:spcBef>
            </a:pPr>
            <a:r>
              <a:rPr lang="ja-JP" altLang="en-US" sz="5400" b="1" dirty="0">
                <a:solidFill>
                  <a:srgbClr val="726658"/>
                </a:solidFill>
                <a:latin typeface="メイリオ" panose="020B0604030504040204" pitchFamily="50" charset="-128"/>
                <a:ea typeface="メイリオ" panose="020B0604030504040204" pitchFamily="50" charset="-128"/>
              </a:rPr>
              <a:t>市民活動</a:t>
            </a:r>
            <a:endParaRPr lang="en-US" sz="5400" b="1" dirty="0">
              <a:solidFill>
                <a:srgbClr val="726658"/>
              </a:solidFill>
              <a:latin typeface="メイリオ" panose="020B0604030504040204" pitchFamily="50" charset="-128"/>
              <a:ea typeface="メイリオ" panose="020B0604030504040204" pitchFamily="50" charset="-128"/>
            </a:endParaRPr>
          </a:p>
        </p:txBody>
      </p:sp>
      <p:sp>
        <p:nvSpPr>
          <p:cNvPr id="12" name="object 10"/>
          <p:cNvSpPr txBox="1"/>
          <p:nvPr/>
        </p:nvSpPr>
        <p:spPr>
          <a:xfrm>
            <a:off x="1291155" y="2942656"/>
            <a:ext cx="5193264" cy="844462"/>
          </a:xfrm>
          <a:prstGeom prst="rect">
            <a:avLst/>
          </a:prstGeom>
        </p:spPr>
        <p:txBody>
          <a:bodyPr vert="horz" wrap="square" lIns="0" tIns="13335" rIns="0" bIns="0" rtlCol="0">
            <a:spAutoFit/>
          </a:bodyPr>
          <a:lstStyle/>
          <a:p>
            <a:pPr marL="12700" algn="ctr">
              <a:lnSpc>
                <a:spcPct val="100000"/>
              </a:lnSpc>
              <a:spcBef>
                <a:spcPts val="105"/>
              </a:spcBef>
            </a:pPr>
            <a:r>
              <a:rPr lang="ja-JP" altLang="en-US" sz="5400" b="1" dirty="0">
                <a:latin typeface="メイリオ" panose="020B0604030504040204" pitchFamily="50" charset="-128"/>
                <a:ea typeface="メイリオ" panose="020B0604030504040204" pitchFamily="50" charset="-128"/>
                <a:cs typeface="小塚ゴシック Pro B"/>
              </a:rPr>
              <a:t>フェスティバル</a:t>
            </a:r>
            <a:endParaRPr sz="5400" b="1" dirty="0">
              <a:latin typeface="メイリオ" panose="020B0604030504040204" pitchFamily="50" charset="-128"/>
              <a:ea typeface="メイリオ" panose="020B0604030504040204" pitchFamily="50" charset="-128"/>
              <a:cs typeface="小塚ゴシック Pro B"/>
            </a:endParaRPr>
          </a:p>
        </p:txBody>
      </p:sp>
      <p:sp>
        <p:nvSpPr>
          <p:cNvPr id="13" name="object 11"/>
          <p:cNvSpPr txBox="1"/>
          <p:nvPr/>
        </p:nvSpPr>
        <p:spPr>
          <a:xfrm>
            <a:off x="3277185" y="3692286"/>
            <a:ext cx="3517197" cy="589264"/>
          </a:xfrm>
          <a:prstGeom prst="rect">
            <a:avLst/>
          </a:prstGeom>
        </p:spPr>
        <p:txBody>
          <a:bodyPr vert="horz" wrap="square" lIns="0" tIns="12065" rIns="0" bIns="0" rtlCol="0">
            <a:spAutoFit/>
          </a:bodyPr>
          <a:lstStyle/>
          <a:p>
            <a:pPr marL="12700">
              <a:lnSpc>
                <a:spcPct val="100000"/>
              </a:lnSpc>
              <a:spcBef>
                <a:spcPts val="95"/>
              </a:spcBef>
            </a:pPr>
            <a:r>
              <a:rPr lang="en-US" sz="3750" spc="-45" dirty="0">
                <a:solidFill>
                  <a:srgbClr val="726658"/>
                </a:solidFill>
                <a:latin typeface="メイリオ" panose="020B0604030504040204" pitchFamily="50" charset="-128"/>
                <a:ea typeface="メイリオ" panose="020B0604030504040204" pitchFamily="50" charset="-128"/>
                <a:cs typeface="小塚ゴシック Pr6N M"/>
              </a:rPr>
              <a:t>In</a:t>
            </a:r>
            <a:r>
              <a:rPr lang="ja-JP" altLang="en-US" sz="3750" spc="-45" dirty="0">
                <a:solidFill>
                  <a:srgbClr val="726658"/>
                </a:solidFill>
                <a:latin typeface="メイリオ" panose="020B0604030504040204" pitchFamily="50" charset="-128"/>
                <a:ea typeface="メイリオ" panose="020B0604030504040204" pitchFamily="50" charset="-128"/>
                <a:cs typeface="小塚ゴシック Pr6N M"/>
              </a:rPr>
              <a:t>　はんなん</a:t>
            </a:r>
            <a:endParaRPr sz="3750" dirty="0">
              <a:latin typeface="メイリオ" panose="020B0604030504040204" pitchFamily="50" charset="-128"/>
              <a:ea typeface="メイリオ" panose="020B0604030504040204" pitchFamily="50" charset="-128"/>
              <a:cs typeface="小塚ゴシック Pr6N M"/>
            </a:endParaRPr>
          </a:p>
        </p:txBody>
      </p:sp>
      <p:sp>
        <p:nvSpPr>
          <p:cNvPr id="14" name="object 12"/>
          <p:cNvSpPr txBox="1"/>
          <p:nvPr/>
        </p:nvSpPr>
        <p:spPr>
          <a:xfrm>
            <a:off x="534937" y="9403166"/>
            <a:ext cx="2616200" cy="284480"/>
          </a:xfrm>
          <a:prstGeom prst="rect">
            <a:avLst/>
          </a:prstGeom>
        </p:spPr>
        <p:txBody>
          <a:bodyPr vert="horz" wrap="square" lIns="0" tIns="12700" rIns="0" bIns="0" rtlCol="0">
            <a:spAutoFit/>
          </a:bodyPr>
          <a:lstStyle/>
          <a:p>
            <a:pPr marL="12700">
              <a:lnSpc>
                <a:spcPct val="100000"/>
              </a:lnSpc>
              <a:spcBef>
                <a:spcPts val="100"/>
              </a:spcBef>
            </a:pPr>
            <a:r>
              <a:rPr sz="1700" b="1" i="1" dirty="0">
                <a:solidFill>
                  <a:srgbClr val="FFFFFF"/>
                </a:solidFill>
                <a:latin typeface="メイリオ"/>
                <a:cs typeface="メイリオ"/>
              </a:rPr>
              <a:t>お問い合わせはこちらまで</a:t>
            </a:r>
            <a:endParaRPr sz="1700" dirty="0">
              <a:latin typeface="メイリオ"/>
              <a:cs typeface="メイリオ"/>
            </a:endParaRPr>
          </a:p>
        </p:txBody>
      </p:sp>
      <p:sp>
        <p:nvSpPr>
          <p:cNvPr id="15" name="object 13"/>
          <p:cNvSpPr txBox="1"/>
          <p:nvPr/>
        </p:nvSpPr>
        <p:spPr>
          <a:xfrm>
            <a:off x="512794" y="9760691"/>
            <a:ext cx="3384000" cy="443711"/>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メイリオ"/>
                <a:cs typeface="メイリオ"/>
              </a:rPr>
              <a:t>0</a:t>
            </a:r>
            <a:r>
              <a:rPr lang="en-US" altLang="ja-JP" sz="2800" b="1" dirty="0">
                <a:solidFill>
                  <a:srgbClr val="FFFFFF"/>
                </a:solidFill>
                <a:latin typeface="メイリオ"/>
                <a:cs typeface="メイリオ"/>
              </a:rPr>
              <a:t>72</a:t>
            </a:r>
            <a:r>
              <a:rPr sz="2800" b="1" dirty="0">
                <a:solidFill>
                  <a:srgbClr val="FFFFFF"/>
                </a:solidFill>
                <a:latin typeface="メイリオ"/>
                <a:cs typeface="メイリオ"/>
              </a:rPr>
              <a:t>-</a:t>
            </a:r>
            <a:r>
              <a:rPr lang="en-US" altLang="ja-JP" sz="2800" b="1" dirty="0">
                <a:solidFill>
                  <a:srgbClr val="FFFFFF"/>
                </a:solidFill>
                <a:latin typeface="メイリオ"/>
                <a:cs typeface="メイリオ"/>
              </a:rPr>
              <a:t>429</a:t>
            </a:r>
            <a:r>
              <a:rPr sz="2800" b="1" dirty="0">
                <a:solidFill>
                  <a:srgbClr val="FFFFFF"/>
                </a:solidFill>
                <a:latin typeface="メイリオ"/>
                <a:cs typeface="メイリオ"/>
              </a:rPr>
              <a:t>-</a:t>
            </a:r>
            <a:r>
              <a:rPr lang="en-US" altLang="ja-JP" sz="2800" b="1" dirty="0">
                <a:solidFill>
                  <a:srgbClr val="FFFFFF"/>
                </a:solidFill>
                <a:latin typeface="メイリオ"/>
                <a:cs typeface="メイリオ"/>
              </a:rPr>
              <a:t>9882</a:t>
            </a:r>
            <a:endParaRPr sz="2800" dirty="0">
              <a:latin typeface="メイリオ"/>
              <a:cs typeface="メイリオ"/>
            </a:endParaRPr>
          </a:p>
        </p:txBody>
      </p:sp>
      <p:sp>
        <p:nvSpPr>
          <p:cNvPr id="16" name="object 14"/>
          <p:cNvSpPr txBox="1"/>
          <p:nvPr/>
        </p:nvSpPr>
        <p:spPr>
          <a:xfrm>
            <a:off x="5730253" y="9361638"/>
            <a:ext cx="1622583" cy="1152880"/>
          </a:xfrm>
          <a:prstGeom prst="rect">
            <a:avLst/>
          </a:prstGeom>
        </p:spPr>
        <p:txBody>
          <a:bodyPr vert="horz" wrap="square" lIns="0" tIns="13970" rIns="0" bIns="0" rtlCol="0">
            <a:spAutoFit/>
          </a:bodyPr>
          <a:lstStyle/>
          <a:p>
            <a:r>
              <a:rPr kumimoji="1" lang="ja-JP" altLang="en-US" sz="800" b="1" dirty="0">
                <a:solidFill>
                  <a:schemeClr val="bg1"/>
                </a:solidFill>
                <a:latin typeface="メイリオ" panose="020B0604030504040204" pitchFamily="50" charset="-128"/>
                <a:ea typeface="メイリオ" panose="020B0604030504040204" pitchFamily="50" charset="-128"/>
              </a:rPr>
              <a:t>≪ご注意事項≫</a:t>
            </a:r>
            <a:endParaRPr kumimoji="1" lang="en-US" altLang="ja-JP" sz="800" b="1" dirty="0">
              <a:solidFill>
                <a:schemeClr val="bg1"/>
              </a:solidFill>
              <a:latin typeface="メイリオ" panose="020B0604030504040204" pitchFamily="50" charset="-128"/>
              <a:ea typeface="メイリオ" panose="020B0604030504040204" pitchFamily="50" charset="-128"/>
            </a:endParaRPr>
          </a:p>
          <a:p>
            <a:r>
              <a:rPr kumimoji="1" lang="ja-JP" altLang="en-US" sz="800" dirty="0">
                <a:solidFill>
                  <a:schemeClr val="tx1"/>
                </a:solidFill>
                <a:latin typeface="メイリオ" panose="020B0604030504040204" pitchFamily="50" charset="-128"/>
                <a:ea typeface="メイリオ" panose="020B0604030504040204" pitchFamily="50" charset="-128"/>
              </a:rPr>
              <a:t>　</a:t>
            </a:r>
            <a:r>
              <a:rPr kumimoji="1" lang="ja-JP" altLang="en-US" sz="800" dirty="0">
                <a:solidFill>
                  <a:schemeClr val="bg1"/>
                </a:solidFill>
                <a:latin typeface="メイリオ" panose="020B0604030504040204" pitchFamily="50" charset="-128"/>
                <a:ea typeface="メイリオ" panose="020B0604030504040204" pitchFamily="50" charset="-128"/>
              </a:rPr>
              <a:t>予定しているイベントについては、新型コロナウイルス感染拡大状況によって、変更・中止となる場合がございます。予めご了承ください。</a:t>
            </a:r>
          </a:p>
          <a:p>
            <a:r>
              <a:rPr lang="ja-JP" altLang="en-US" sz="800" dirty="0">
                <a:solidFill>
                  <a:schemeClr val="bg1"/>
                </a:solidFill>
                <a:latin typeface="メイリオ" panose="020B0604030504040204" pitchFamily="50" charset="-128"/>
                <a:ea typeface="メイリオ" panose="020B0604030504040204" pitchFamily="50" charset="-128"/>
              </a:rPr>
              <a:t>　当日、会場には駐車場スペースがありません。公共交通機関をご利用ください</a:t>
            </a:r>
            <a:r>
              <a:rPr lang="ja-JP" altLang="en-US" sz="1000" dirty="0">
                <a:solidFill>
                  <a:schemeClr val="bg1"/>
                </a:solidFill>
                <a:latin typeface="メイリオ" panose="020B0604030504040204" pitchFamily="50" charset="-128"/>
                <a:ea typeface="メイリオ" panose="020B0604030504040204" pitchFamily="50" charset="-128"/>
              </a:rPr>
              <a:t>。</a:t>
            </a:r>
            <a:endParaRPr lang="en-US" altLang="ja-JP" sz="1000" dirty="0">
              <a:solidFill>
                <a:schemeClr val="bg1"/>
              </a:solidFill>
              <a:latin typeface="メイリオ" panose="020B0604030504040204" pitchFamily="50" charset="-128"/>
              <a:ea typeface="メイリオ" panose="020B0604030504040204" pitchFamily="50" charset="-128"/>
            </a:endParaRPr>
          </a:p>
        </p:txBody>
      </p:sp>
      <p:sp>
        <p:nvSpPr>
          <p:cNvPr id="17" name="object 15"/>
          <p:cNvSpPr txBox="1"/>
          <p:nvPr/>
        </p:nvSpPr>
        <p:spPr>
          <a:xfrm>
            <a:off x="3620398" y="8639051"/>
            <a:ext cx="4798302" cy="648254"/>
          </a:xfrm>
          <a:prstGeom prst="rect">
            <a:avLst/>
          </a:prstGeom>
        </p:spPr>
        <p:txBody>
          <a:bodyPr vert="horz" wrap="square" lIns="0" tIns="40005" rIns="0" bIns="0" rtlCol="0">
            <a:spAutoFit/>
          </a:bodyPr>
          <a:lstStyle/>
          <a:p>
            <a:pPr marL="12700">
              <a:spcBef>
                <a:spcPts val="315"/>
              </a:spcBef>
            </a:pPr>
            <a:r>
              <a:rPr lang="en-US" altLang="ja-JP" sz="1400" dirty="0">
                <a:solidFill>
                  <a:schemeClr val="bg1"/>
                </a:solidFill>
              </a:rPr>
              <a:t>https://www.hannanshi-shakyo.jp/</a:t>
            </a:r>
            <a:endParaRPr lang="ja-JP" altLang="en-US" sz="1400" dirty="0">
              <a:solidFill>
                <a:schemeClr val="bg1"/>
              </a:solidFill>
            </a:endParaRPr>
          </a:p>
          <a:p>
            <a:pPr marL="12700">
              <a:lnSpc>
                <a:spcPct val="100000"/>
              </a:lnSpc>
              <a:spcBef>
                <a:spcPts val="315"/>
              </a:spcBef>
            </a:pPr>
            <a:endParaRPr sz="2300" dirty="0">
              <a:latin typeface="メイリオ"/>
              <a:cs typeface="メイリオ"/>
            </a:endParaRPr>
          </a:p>
        </p:txBody>
      </p:sp>
      <p:sp>
        <p:nvSpPr>
          <p:cNvPr id="18" name="object 16"/>
          <p:cNvSpPr txBox="1"/>
          <p:nvPr/>
        </p:nvSpPr>
        <p:spPr>
          <a:xfrm>
            <a:off x="498384" y="8576481"/>
            <a:ext cx="3170555" cy="774571"/>
          </a:xfrm>
          <a:prstGeom prst="rect">
            <a:avLst/>
          </a:prstGeom>
        </p:spPr>
        <p:txBody>
          <a:bodyPr vert="horz" wrap="square" lIns="0" tIns="12700" rIns="0" bIns="0" rtlCol="0">
            <a:spAutoFit/>
          </a:bodyPr>
          <a:lstStyle/>
          <a:p>
            <a:pPr marL="12700">
              <a:lnSpc>
                <a:spcPct val="100000"/>
              </a:lnSpc>
              <a:spcBef>
                <a:spcPts val="100"/>
              </a:spcBef>
            </a:pPr>
            <a:r>
              <a:rPr lang="ja-JP" altLang="en-US" sz="4950" dirty="0">
                <a:solidFill>
                  <a:srgbClr val="FFFFFF"/>
                </a:solidFill>
                <a:latin typeface="小塚ゴシック Pr6N M"/>
                <a:cs typeface="小塚ゴシック Pr6N M"/>
              </a:rPr>
              <a:t>入場無料</a:t>
            </a:r>
            <a:endParaRPr sz="4950" dirty="0">
              <a:latin typeface="小塚ゴシック Pr6N M"/>
              <a:cs typeface="小塚ゴシック Pr6N M"/>
            </a:endParaRPr>
          </a:p>
        </p:txBody>
      </p:sp>
      <p:sp>
        <p:nvSpPr>
          <p:cNvPr id="22" name="object 20"/>
          <p:cNvSpPr txBox="1"/>
          <p:nvPr/>
        </p:nvSpPr>
        <p:spPr>
          <a:xfrm>
            <a:off x="1889442" y="4354375"/>
            <a:ext cx="3996690" cy="984885"/>
          </a:xfrm>
          <a:prstGeom prst="rect">
            <a:avLst/>
          </a:prstGeom>
        </p:spPr>
        <p:txBody>
          <a:bodyPr vert="horz" wrap="square" lIns="0" tIns="0" rIns="0" bIns="0" rtlCol="0">
            <a:spAutoFit/>
          </a:bodyPr>
          <a:lstStyle/>
          <a:p>
            <a:pPr marL="12700" algn="ctr">
              <a:lnSpc>
                <a:spcPct val="100000"/>
              </a:lnSpc>
              <a:spcBef>
                <a:spcPts val="2145"/>
              </a:spcBef>
            </a:pPr>
            <a:r>
              <a:rPr lang="en-US" altLang="ja-JP" sz="9600" b="1" spc="-337" baseline="-2614" dirty="0">
                <a:solidFill>
                  <a:srgbClr val="C00000"/>
                </a:solidFill>
                <a:latin typeface="メイリオ"/>
                <a:cs typeface="メイリオ"/>
              </a:rPr>
              <a:t>3</a:t>
            </a:r>
            <a:r>
              <a:rPr sz="9600" b="1" spc="-337" baseline="-2614" dirty="0">
                <a:solidFill>
                  <a:srgbClr val="726658"/>
                </a:solidFill>
                <a:latin typeface="メイリオ"/>
                <a:cs typeface="メイリオ"/>
              </a:rPr>
              <a:t>/</a:t>
            </a:r>
            <a:r>
              <a:rPr lang="en-US" altLang="ja-JP" sz="9600" b="1" spc="-690" baseline="-2614" dirty="0">
                <a:solidFill>
                  <a:srgbClr val="BE1E2D"/>
                </a:solidFill>
                <a:latin typeface="メイリオ"/>
                <a:cs typeface="メイリオ"/>
              </a:rPr>
              <a:t>11</a:t>
            </a:r>
            <a:r>
              <a:rPr lang="ja-JP" altLang="en-US" sz="4000" b="1" spc="-459" dirty="0">
                <a:solidFill>
                  <a:srgbClr val="BE1E2D"/>
                </a:solidFill>
                <a:latin typeface="メイリオ"/>
                <a:cs typeface="メイリオ"/>
              </a:rPr>
              <a:t>（</a:t>
            </a:r>
            <a:r>
              <a:rPr lang="ja-JP" altLang="en-US" sz="4000" b="1" spc="25" dirty="0">
                <a:solidFill>
                  <a:srgbClr val="BE1E2D"/>
                </a:solidFill>
                <a:latin typeface="メイリオ"/>
                <a:cs typeface="メイリオ"/>
              </a:rPr>
              <a:t>土）</a:t>
            </a:r>
            <a:endParaRPr sz="6000" dirty="0">
              <a:latin typeface="小塚ゴシック Pr6N M"/>
              <a:cs typeface="小塚ゴシック Pr6N M"/>
            </a:endParaRPr>
          </a:p>
        </p:txBody>
      </p:sp>
      <p:sp>
        <p:nvSpPr>
          <p:cNvPr id="24" name="object 20"/>
          <p:cNvSpPr txBox="1"/>
          <p:nvPr/>
        </p:nvSpPr>
        <p:spPr>
          <a:xfrm>
            <a:off x="1833143" y="5168749"/>
            <a:ext cx="3996690" cy="577081"/>
          </a:xfrm>
          <a:prstGeom prst="rect">
            <a:avLst/>
          </a:prstGeom>
        </p:spPr>
        <p:txBody>
          <a:bodyPr vert="horz" wrap="square" lIns="0" tIns="0" rIns="0" bIns="0" rtlCol="0">
            <a:spAutoFit/>
          </a:bodyPr>
          <a:lstStyle/>
          <a:p>
            <a:pPr algn="ctr">
              <a:lnSpc>
                <a:spcPct val="100000"/>
              </a:lnSpc>
              <a:spcBef>
                <a:spcPts val="1780"/>
              </a:spcBef>
            </a:pPr>
            <a:r>
              <a:rPr lang="en-US" altLang="ja-JP" sz="3750" spc="-55" dirty="0">
                <a:solidFill>
                  <a:srgbClr val="726658"/>
                </a:solidFill>
                <a:latin typeface="小塚ゴシック Pr6N M"/>
                <a:cs typeface="小塚ゴシック Pr6N M"/>
              </a:rPr>
              <a:t>9</a:t>
            </a:r>
            <a:r>
              <a:rPr sz="3750" b="0" spc="-55" dirty="0">
                <a:solidFill>
                  <a:srgbClr val="726658"/>
                </a:solidFill>
                <a:latin typeface="小塚ゴシック Pr6N M"/>
                <a:cs typeface="小塚ゴシック Pr6N M"/>
              </a:rPr>
              <a:t>:</a:t>
            </a:r>
            <a:r>
              <a:rPr lang="en-US" altLang="ja-JP" sz="3750" b="0" spc="-55" dirty="0">
                <a:solidFill>
                  <a:srgbClr val="726658"/>
                </a:solidFill>
                <a:latin typeface="小塚ゴシック Pr6N M"/>
                <a:cs typeface="小塚ゴシック Pr6N M"/>
              </a:rPr>
              <a:t>3</a:t>
            </a:r>
            <a:r>
              <a:rPr sz="3750" b="0" spc="-55" dirty="0">
                <a:solidFill>
                  <a:srgbClr val="726658"/>
                </a:solidFill>
                <a:latin typeface="小塚ゴシック Pr6N M"/>
                <a:cs typeface="小塚ゴシック Pr6N M"/>
              </a:rPr>
              <a:t>0～</a:t>
            </a:r>
            <a:r>
              <a:rPr lang="en-US" altLang="ja-JP" sz="3750" spc="-55" dirty="0">
                <a:solidFill>
                  <a:srgbClr val="726658"/>
                </a:solidFill>
                <a:latin typeface="小塚ゴシック Pr6N M"/>
                <a:cs typeface="小塚ゴシック Pr6N M"/>
              </a:rPr>
              <a:t>15</a:t>
            </a:r>
            <a:r>
              <a:rPr sz="3750" b="0" spc="-55" dirty="0">
                <a:solidFill>
                  <a:srgbClr val="726658"/>
                </a:solidFill>
                <a:latin typeface="小塚ゴシック Pr6N M"/>
                <a:cs typeface="小塚ゴシック Pr6N M"/>
              </a:rPr>
              <a:t>:00</a:t>
            </a:r>
            <a:endParaRPr sz="3750" dirty="0">
              <a:latin typeface="小塚ゴシック Pr6N M"/>
              <a:cs typeface="小塚ゴシック Pr6N M"/>
            </a:endParaRPr>
          </a:p>
        </p:txBody>
      </p:sp>
      <p:sp>
        <p:nvSpPr>
          <p:cNvPr id="25" name="object 15"/>
          <p:cNvSpPr txBox="1"/>
          <p:nvPr/>
        </p:nvSpPr>
        <p:spPr>
          <a:xfrm>
            <a:off x="3620398" y="8939447"/>
            <a:ext cx="5172734" cy="348172"/>
          </a:xfrm>
          <a:prstGeom prst="rect">
            <a:avLst/>
          </a:prstGeom>
        </p:spPr>
        <p:txBody>
          <a:bodyPr vert="horz" wrap="square" lIns="0" tIns="40005" rIns="0" bIns="0" rtlCol="0">
            <a:spAutoFit/>
          </a:bodyPr>
          <a:lstStyle/>
          <a:p>
            <a:pPr marL="12700">
              <a:lnSpc>
                <a:spcPct val="100000"/>
              </a:lnSpc>
              <a:spcBef>
                <a:spcPts val="320"/>
              </a:spcBef>
            </a:pPr>
            <a:r>
              <a:rPr lang="ja-JP" altLang="en-US" sz="2000" b="1" spc="15" dirty="0">
                <a:solidFill>
                  <a:srgbClr val="FFFFFF"/>
                </a:solidFill>
                <a:latin typeface="メイリオ"/>
                <a:cs typeface="メイリオ"/>
              </a:rPr>
              <a:t>阪南市地域交流館</a:t>
            </a:r>
            <a:r>
              <a:rPr lang="ja-JP" altLang="en-US" sz="1400" b="1" spc="15" dirty="0">
                <a:solidFill>
                  <a:srgbClr val="FFFFFF"/>
                </a:solidFill>
                <a:latin typeface="メイリオ"/>
                <a:cs typeface="メイリオ"/>
              </a:rPr>
              <a:t>（尾崎町１－１８－１５）</a:t>
            </a:r>
            <a:endParaRPr sz="2000" dirty="0">
              <a:latin typeface="メイリオ"/>
              <a:cs typeface="メイリオ"/>
            </a:endParaRPr>
          </a:p>
        </p:txBody>
      </p:sp>
      <p:sp>
        <p:nvSpPr>
          <p:cNvPr id="2" name="正方形/長方形 1">
            <a:extLst>
              <a:ext uri="{FF2B5EF4-FFF2-40B4-BE49-F238E27FC236}">
                <a16:creationId xmlns:a16="http://schemas.microsoft.com/office/drawing/2014/main" id="{5899001B-4F68-4AA0-B5AE-37193155F7BD}"/>
              </a:ext>
            </a:extLst>
          </p:cNvPr>
          <p:cNvSpPr/>
          <p:nvPr/>
        </p:nvSpPr>
        <p:spPr>
          <a:xfrm>
            <a:off x="453717" y="10170271"/>
            <a:ext cx="3886200" cy="507831"/>
          </a:xfrm>
          <a:prstGeom prst="rect">
            <a:avLst/>
          </a:prstGeom>
        </p:spPr>
        <p:txBody>
          <a:bodyPr>
            <a:spAutoFit/>
          </a:bodyPr>
          <a:lstStyle/>
          <a:p>
            <a:r>
              <a:rPr lang="ja-JP" altLang="en-US" sz="900" dirty="0">
                <a:solidFill>
                  <a:schemeClr val="bg1"/>
                </a:solidFill>
              </a:rPr>
              <a:t>主催：ボランティア・市民活動ﾌｪｽﾃｨﾊﾞﾙ実行委員会</a:t>
            </a:r>
            <a:endParaRPr lang="en-US" altLang="ja-JP" sz="900" dirty="0">
              <a:solidFill>
                <a:schemeClr val="bg1"/>
              </a:solidFill>
            </a:endParaRPr>
          </a:p>
          <a:p>
            <a:r>
              <a:rPr lang="ja-JP" altLang="en-US" sz="900" dirty="0">
                <a:solidFill>
                  <a:schemeClr val="bg1"/>
                </a:solidFill>
              </a:rPr>
              <a:t>共催</a:t>
            </a:r>
            <a:r>
              <a:rPr lang="ja-JP" altLang="en-US" sz="900" dirty="0">
                <a:solidFill>
                  <a:schemeClr val="bg1"/>
                </a:solidFill>
                <a:sym typeface="Wingdings" panose="05000000000000000000" pitchFamily="2" charset="2"/>
              </a:rPr>
              <a:t>：</a:t>
            </a:r>
            <a:r>
              <a:rPr lang="en-US" altLang="ja-JP" sz="900" dirty="0">
                <a:solidFill>
                  <a:schemeClr val="bg1"/>
                </a:solidFill>
                <a:sym typeface="Wingdings" panose="05000000000000000000" pitchFamily="2" charset="2"/>
              </a:rPr>
              <a:t>(</a:t>
            </a:r>
            <a:r>
              <a:rPr lang="ja-JP" altLang="en-US" sz="900" dirty="0">
                <a:solidFill>
                  <a:schemeClr val="bg1"/>
                </a:solidFill>
                <a:sym typeface="Wingdings" panose="05000000000000000000" pitchFamily="2" charset="2"/>
              </a:rPr>
              <a:t>福</a:t>
            </a:r>
            <a:r>
              <a:rPr lang="en-US" altLang="ja-JP" sz="900" dirty="0">
                <a:solidFill>
                  <a:schemeClr val="bg1"/>
                </a:solidFill>
                <a:sym typeface="Wingdings" panose="05000000000000000000" pitchFamily="2" charset="2"/>
              </a:rPr>
              <a:t>)</a:t>
            </a:r>
            <a:r>
              <a:rPr lang="ja-JP" altLang="en-US" sz="900" dirty="0">
                <a:solidFill>
                  <a:schemeClr val="bg1"/>
                </a:solidFill>
                <a:sym typeface="Wingdings" panose="05000000000000000000" pitchFamily="2" charset="2"/>
              </a:rPr>
              <a:t>阪南市社会福祉協議会、阪南市社協ﾎﾞﾗﾝﾃｨｱｾﾝﾀｰ</a:t>
            </a:r>
            <a:endParaRPr lang="en-US" altLang="ja-JP" sz="900" dirty="0">
              <a:solidFill>
                <a:schemeClr val="bg1"/>
              </a:solidFill>
              <a:sym typeface="Wingdings" panose="05000000000000000000" pitchFamily="2" charset="2"/>
            </a:endParaRPr>
          </a:p>
          <a:p>
            <a:r>
              <a:rPr lang="ja-JP" altLang="en-US" sz="900" dirty="0">
                <a:solidFill>
                  <a:schemeClr val="bg1"/>
                </a:solidFill>
                <a:sym typeface="Wingdings" panose="05000000000000000000" pitchFamily="2" charset="2"/>
              </a:rPr>
              <a:t>後援：阪南市、阪南市教育委員会</a:t>
            </a:r>
            <a:endParaRPr lang="ja-JP" altLang="en-US" sz="900" dirty="0">
              <a:solidFill>
                <a:schemeClr val="bg1"/>
              </a:solidFill>
            </a:endParaRPr>
          </a:p>
        </p:txBody>
      </p:sp>
      <p:grpSp>
        <p:nvGrpSpPr>
          <p:cNvPr id="7" name="グループ化 6">
            <a:extLst>
              <a:ext uri="{FF2B5EF4-FFF2-40B4-BE49-F238E27FC236}">
                <a16:creationId xmlns:a16="http://schemas.microsoft.com/office/drawing/2014/main" id="{CE9F26C5-B82E-44F2-A310-DBE1A2DBA125}"/>
              </a:ext>
            </a:extLst>
          </p:cNvPr>
          <p:cNvGrpSpPr/>
          <p:nvPr/>
        </p:nvGrpSpPr>
        <p:grpSpPr>
          <a:xfrm>
            <a:off x="3654529" y="9342853"/>
            <a:ext cx="1926818" cy="1248510"/>
            <a:chOff x="3831488" y="8455878"/>
            <a:chExt cx="3170555" cy="2324466"/>
          </a:xfrm>
        </p:grpSpPr>
        <p:pic>
          <p:nvPicPr>
            <p:cNvPr id="23" name="図 22">
              <a:extLst>
                <a:ext uri="{FF2B5EF4-FFF2-40B4-BE49-F238E27FC236}">
                  <a16:creationId xmlns:a16="http://schemas.microsoft.com/office/drawing/2014/main" id="{AAD804DF-5548-452B-9634-52DB60AF33D5}"/>
                </a:ext>
              </a:extLst>
            </p:cNvPr>
            <p:cNvPicPr/>
            <p:nvPr/>
          </p:nvPicPr>
          <p:blipFill rotWithShape="1">
            <a:blip r:embed="rId5" cstate="print">
              <a:extLst>
                <a:ext uri="{28A0092B-C50C-407E-A947-70E740481C1C}">
                  <a14:useLocalDpi xmlns:a14="http://schemas.microsoft.com/office/drawing/2010/main" val="0"/>
                </a:ext>
              </a:extLst>
            </a:blip>
            <a:srcRect l="49312" t="3803" r="2450" b="26842"/>
            <a:stretch/>
          </p:blipFill>
          <p:spPr bwMode="auto">
            <a:xfrm>
              <a:off x="3831488" y="8455878"/>
              <a:ext cx="3170555" cy="2324466"/>
            </a:xfrm>
            <a:prstGeom prst="rect">
              <a:avLst/>
            </a:prstGeom>
            <a:noFill/>
            <a:ln>
              <a:noFill/>
            </a:ln>
            <a:extLst>
              <a:ext uri="{53640926-AAD7-44D8-BBD7-CCE9431645EC}">
                <a14:shadowObscured xmlns:a14="http://schemas.microsoft.com/office/drawing/2010/main"/>
              </a:ext>
            </a:extLst>
          </p:spPr>
        </p:pic>
        <p:sp>
          <p:nvSpPr>
            <p:cNvPr id="5" name="吹き出し: 角を丸めた四角形 4">
              <a:extLst>
                <a:ext uri="{FF2B5EF4-FFF2-40B4-BE49-F238E27FC236}">
                  <a16:creationId xmlns:a16="http://schemas.microsoft.com/office/drawing/2014/main" id="{1405597A-D68F-497F-BDC5-9CA854328F38}"/>
                </a:ext>
              </a:extLst>
            </p:cNvPr>
            <p:cNvSpPr/>
            <p:nvPr/>
          </p:nvSpPr>
          <p:spPr>
            <a:xfrm>
              <a:off x="3887787" y="8540173"/>
              <a:ext cx="961615" cy="512112"/>
            </a:xfrm>
            <a:prstGeom prst="wedgeRoundRectCallout">
              <a:avLst>
                <a:gd name="adj1" fmla="val 65110"/>
                <a:gd name="adj2" fmla="val -662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latin typeface="メイリオ" panose="020B0604030504040204" pitchFamily="50" charset="-128"/>
                  <a:ea typeface="メイリオ" panose="020B0604030504040204" pitchFamily="50" charset="-128"/>
                </a:rPr>
                <a:t>阪南市地域交流館</a:t>
              </a:r>
            </a:p>
          </p:txBody>
        </p:sp>
      </p:grpSp>
      <p:sp>
        <p:nvSpPr>
          <p:cNvPr id="3" name="正方形/長方形 2">
            <a:extLst>
              <a:ext uri="{FF2B5EF4-FFF2-40B4-BE49-F238E27FC236}">
                <a16:creationId xmlns:a16="http://schemas.microsoft.com/office/drawing/2014/main" id="{99DF8FE1-B15C-4478-BA84-127969985880}"/>
              </a:ext>
            </a:extLst>
          </p:cNvPr>
          <p:cNvSpPr/>
          <p:nvPr/>
        </p:nvSpPr>
        <p:spPr>
          <a:xfrm>
            <a:off x="2907686" y="5795697"/>
            <a:ext cx="3866425" cy="577081"/>
          </a:xfrm>
          <a:prstGeom prst="rect">
            <a:avLst/>
          </a:pr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模擬店・ステージ・パネル展示・バザー</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様々な体験コーナー等もあり内容も盛りだくさん</a:t>
            </a:r>
          </a:p>
        </p:txBody>
      </p:sp>
      <p:sp>
        <p:nvSpPr>
          <p:cNvPr id="29" name="テキスト ボックス 28">
            <a:extLst>
              <a:ext uri="{FF2B5EF4-FFF2-40B4-BE49-F238E27FC236}">
                <a16:creationId xmlns:a16="http://schemas.microsoft.com/office/drawing/2014/main" id="{9C306466-DB77-480D-921A-9782ED818F61}"/>
              </a:ext>
            </a:extLst>
          </p:cNvPr>
          <p:cNvSpPr txBox="1"/>
          <p:nvPr/>
        </p:nvSpPr>
        <p:spPr>
          <a:xfrm>
            <a:off x="1127399" y="7208252"/>
            <a:ext cx="6291477" cy="784830"/>
          </a:xfrm>
          <a:prstGeom prst="rect">
            <a:avLst/>
          </a:prstGeom>
          <a:solidFill>
            <a:srgbClr val="FFCCFF"/>
          </a:solidFill>
          <a:ln w="19050">
            <a:noFill/>
          </a:ln>
        </p:spPr>
        <p:txBody>
          <a:bodyPr wrap="square">
            <a:spAutoFit/>
          </a:bodyPr>
          <a:lstStyle/>
          <a:p>
            <a:r>
              <a:rPr lang="ja-JP" altLang="en-US" sz="1200" b="1" dirty="0">
                <a:solidFill>
                  <a:schemeClr val="tx1"/>
                </a:solidFill>
                <a:latin typeface="メイリオ" panose="020B0604030504040204" pitchFamily="50" charset="-128"/>
                <a:ea typeface="メイリオ" panose="020B0604030504040204" pitchFamily="50" charset="-128"/>
              </a:rPr>
              <a:t>きらめきアート作品展 </a:t>
            </a:r>
            <a:r>
              <a:rPr lang="ja-JP" altLang="en-US" sz="1100" dirty="0">
                <a:solidFill>
                  <a:schemeClr val="tx1"/>
                </a:solidFill>
                <a:latin typeface="メイリオ" panose="020B0604030504040204" pitchFamily="50" charset="-128"/>
                <a:ea typeface="メイリオ" panose="020B0604030504040204" pitchFamily="50" charset="-128"/>
              </a:rPr>
              <a:t>との同時開催</a:t>
            </a:r>
            <a:endParaRPr lang="en-US" altLang="ja-JP" sz="12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誰もが特技や好きなことを活かして「きらきら」輝ける場として、</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個人もしくは、団体で一生懸命作った作品を出展していただき、</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見る側も出展者側もみんながわくわく楽しむことができる素敵な作品展です</a:t>
            </a:r>
          </a:p>
        </p:txBody>
      </p:sp>
      <p:pic>
        <p:nvPicPr>
          <p:cNvPr id="28" name="図 27">
            <a:extLst>
              <a:ext uri="{FF2B5EF4-FFF2-40B4-BE49-F238E27FC236}">
                <a16:creationId xmlns:a16="http://schemas.microsoft.com/office/drawing/2014/main" id="{A03FAB09-8E2E-4296-957A-E75740909CFA}"/>
              </a:ext>
            </a:extLst>
          </p:cNvPr>
          <p:cNvPicPr>
            <a:picLocks noChangeAspect="1"/>
          </p:cNvPicPr>
          <p:nvPr/>
        </p:nvPicPr>
        <p:blipFill rotWithShape="1">
          <a:blip r:embed="rId6">
            <a:clrChange>
              <a:clrFrom>
                <a:srgbClr val="FFFFFF"/>
              </a:clrFrom>
              <a:clrTo>
                <a:srgbClr val="FFFFFF">
                  <a:alpha val="0"/>
                </a:srgbClr>
              </a:clrTo>
            </a:clrChange>
          </a:blip>
          <a:srcRect r="1346" b="10670"/>
          <a:stretch/>
        </p:blipFill>
        <p:spPr>
          <a:xfrm rot="1436551">
            <a:off x="5198739" y="6719386"/>
            <a:ext cx="821903" cy="564116"/>
          </a:xfrm>
          <a:prstGeom prst="rect">
            <a:avLst/>
          </a:prstGeom>
        </p:spPr>
      </p:pic>
      <p:pic>
        <p:nvPicPr>
          <p:cNvPr id="27" name="図 26">
            <a:extLst>
              <a:ext uri="{FF2B5EF4-FFF2-40B4-BE49-F238E27FC236}">
                <a16:creationId xmlns:a16="http://schemas.microsoft.com/office/drawing/2014/main" id="{13BB6CBD-83BC-46E9-B125-F8D5C92C1778}"/>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774180">
            <a:off x="5798096" y="6392090"/>
            <a:ext cx="1368073" cy="662225"/>
          </a:xfrm>
          <a:prstGeom prst="rect">
            <a:avLst/>
          </a:prstGeom>
        </p:spPr>
      </p:pic>
      <p:pic>
        <p:nvPicPr>
          <p:cNvPr id="31" name="図 30">
            <a:extLst>
              <a:ext uri="{FF2B5EF4-FFF2-40B4-BE49-F238E27FC236}">
                <a16:creationId xmlns:a16="http://schemas.microsoft.com/office/drawing/2014/main" id="{5AF8D8B7-EC53-40DF-9DF2-10A015C225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21052">
            <a:off x="7118765" y="7058857"/>
            <a:ext cx="494959" cy="1087215"/>
          </a:xfrm>
          <a:prstGeom prst="rect">
            <a:avLst/>
          </a:prstGeom>
        </p:spPr>
      </p:pic>
      <p:pic>
        <p:nvPicPr>
          <p:cNvPr id="32" name="図 31">
            <a:extLst>
              <a:ext uri="{FF2B5EF4-FFF2-40B4-BE49-F238E27FC236}">
                <a16:creationId xmlns:a16="http://schemas.microsoft.com/office/drawing/2014/main" id="{6D52E146-348E-4BE4-86F2-971985502C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68320">
            <a:off x="6575199" y="7158770"/>
            <a:ext cx="110125" cy="867511"/>
          </a:xfrm>
          <a:prstGeom prst="rect">
            <a:avLst/>
          </a:prstGeom>
        </p:spPr>
      </p:pic>
      <p:sp>
        <p:nvSpPr>
          <p:cNvPr id="33" name="正方形/長方形 32">
            <a:extLst>
              <a:ext uri="{FF2B5EF4-FFF2-40B4-BE49-F238E27FC236}">
                <a16:creationId xmlns:a16="http://schemas.microsoft.com/office/drawing/2014/main" id="{453DBB8E-33A3-4BD5-8388-0031B338A930}"/>
              </a:ext>
            </a:extLst>
          </p:cNvPr>
          <p:cNvSpPr/>
          <p:nvPr/>
        </p:nvSpPr>
        <p:spPr>
          <a:xfrm rot="1166059">
            <a:off x="6289581" y="6846238"/>
            <a:ext cx="923330" cy="2148292"/>
          </a:xfrm>
          <a:prstGeom prst="rect">
            <a:avLst/>
          </a:prstGeom>
        </p:spPr>
        <p:txBody>
          <a:bodyPr vert="eaVert" wrap="square">
            <a:spAutoFit/>
          </a:bodyPr>
          <a:lstStyle/>
          <a:p>
            <a:r>
              <a:rPr lang="ja-JP" altLang="en-US" sz="1400" dirty="0">
                <a:latin typeface="HGPｺﾞｼｯｸE" panose="020B0900000000000000" pitchFamily="50" charset="-128"/>
                <a:ea typeface="HGPｺﾞｼｯｸE" panose="020B0900000000000000" pitchFamily="50" charset="-128"/>
              </a:rPr>
              <a:t>素敵な作品</a:t>
            </a:r>
            <a:endParaRPr lang="en-US" altLang="ja-JP" sz="1400" dirty="0">
              <a:latin typeface="HGPｺﾞｼｯｸE" panose="020B0900000000000000" pitchFamily="50" charset="-128"/>
              <a:ea typeface="HGPｺﾞｼｯｸE" panose="020B0900000000000000" pitchFamily="50" charset="-128"/>
            </a:endParaRPr>
          </a:p>
          <a:p>
            <a:r>
              <a:rPr lang="ja-JP" altLang="en-US" sz="1400" dirty="0">
                <a:latin typeface="HGPｺﾞｼｯｸE" panose="020B0900000000000000" pitchFamily="50" charset="-128"/>
                <a:ea typeface="HGPｺﾞｼｯｸE" panose="020B0900000000000000" pitchFamily="50" charset="-128"/>
              </a:rPr>
              <a:t>　　　　大集合</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a:p>
            <a:r>
              <a:rPr lang="ja-JP" altLang="en-US" sz="2000" dirty="0">
                <a:latin typeface="HGPｺﾞｼｯｸE" panose="020B0900000000000000" pitchFamily="50" charset="-128"/>
                <a:ea typeface="HGPｺﾞｼｯｸE" panose="020B0900000000000000" pitchFamily="50" charset="-128"/>
              </a:rPr>
              <a:t>　　　　　</a:t>
            </a:r>
            <a:endParaRPr lang="en-US" altLang="ja-JP" sz="2000" dirty="0">
              <a:latin typeface="HGPｺﾞｼｯｸE" panose="020B0900000000000000" pitchFamily="50" charset="-128"/>
              <a:ea typeface="HGPｺﾞｼｯｸE" panose="020B0900000000000000" pitchFamily="50" charset="-128"/>
            </a:endParaRPr>
          </a:p>
        </p:txBody>
      </p:sp>
      <p:sp>
        <p:nvSpPr>
          <p:cNvPr id="36" name="楕円 35">
            <a:extLst>
              <a:ext uri="{FF2B5EF4-FFF2-40B4-BE49-F238E27FC236}">
                <a16:creationId xmlns:a16="http://schemas.microsoft.com/office/drawing/2014/main" id="{B86F7E0E-0BAF-49A3-A7E7-1C211F46C077}"/>
              </a:ext>
            </a:extLst>
          </p:cNvPr>
          <p:cNvSpPr/>
          <p:nvPr/>
        </p:nvSpPr>
        <p:spPr>
          <a:xfrm>
            <a:off x="48937" y="4467936"/>
            <a:ext cx="2148163" cy="1100517"/>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メイリオ" panose="020B0604030504040204" pitchFamily="50" charset="-128"/>
                <a:ea typeface="メイリオ" panose="020B0604030504040204" pitchFamily="50" charset="-128"/>
              </a:rPr>
              <a:t>ご来場される皆様へ</a:t>
            </a:r>
            <a:endParaRPr kumimoji="1" lang="en-US" altLang="ja-JP" sz="800" b="1" dirty="0">
              <a:solidFill>
                <a:schemeClr val="tx1"/>
              </a:solidFill>
              <a:latin typeface="メイリオ" panose="020B0604030504040204" pitchFamily="50" charset="-128"/>
              <a:ea typeface="メイリオ" panose="020B0604030504040204" pitchFamily="50" charset="-128"/>
            </a:endParaRPr>
          </a:p>
          <a:p>
            <a:r>
              <a:rPr kumimoji="1" lang="ja-JP" altLang="en-US" sz="800" dirty="0">
                <a:solidFill>
                  <a:schemeClr val="tx1"/>
                </a:solidFill>
                <a:latin typeface="メイリオ" panose="020B0604030504040204" pitchFamily="50" charset="-128"/>
                <a:ea typeface="メイリオ" panose="020B0604030504040204" pitchFamily="50" charset="-128"/>
              </a:rPr>
              <a:t>新型コロナウイルス感染拡大防止対策へのご協力をお願い致します</a:t>
            </a:r>
            <a:endParaRPr kumimoji="1"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①マスク着用　</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②会場での検温</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③家庭のゴミを持ち込まない</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AA715AAA-01AC-6DAC-F490-0D735FA1F2D8}"/>
              </a:ext>
            </a:extLst>
          </p:cNvPr>
          <p:cNvSpPr/>
          <p:nvPr/>
        </p:nvSpPr>
        <p:spPr>
          <a:xfrm>
            <a:off x="453717" y="6585601"/>
            <a:ext cx="4203286" cy="490707"/>
          </a:xfrm>
          <a:prstGeom prst="rect">
            <a:avLst/>
          </a:pr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お楽しみ特典いっぱい、スタンプラリーもおこないます</a:t>
            </a:r>
          </a:p>
        </p:txBody>
      </p:sp>
    </p:spTree>
    <p:extLst>
      <p:ext uri="{BB962C8B-B14F-4D97-AF65-F5344CB8AC3E}">
        <p14:creationId xmlns:p14="http://schemas.microsoft.com/office/powerpoint/2010/main" val="3424994215"/>
      </p:ext>
    </p:extLst>
  </p:cSld>
  <p:clrMapOvr>
    <a:masterClrMapping/>
  </p:clrMapOvr>
</p:sld>
</file>

<file path=ppt/theme/theme1.xml><?xml version="1.0" encoding="utf-8"?>
<a:theme xmlns:a="http://schemas.openxmlformats.org/drawingml/2006/main" name="1_ガイド入りテンプレートサンプル20130531三木さん">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potx" id="{3F8E5C06-014F-4A13-A3C7-E133BECAFD1E}" vid="{BD152B00-4CFD-4022-8208-530F7579D7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286</TotalTime>
  <Words>246</Words>
  <Application>Microsoft Office PowerPoint</Application>
  <PresentationFormat>ユーザー設定</PresentationFormat>
  <Paragraphs>34</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HGPｺﾞｼｯｸE</vt:lpstr>
      <vt:lpstr>メイリオ</vt:lpstr>
      <vt:lpstr>小塚ゴシック Pr6N M</vt:lpstr>
      <vt:lpstr>Arial</vt:lpstr>
      <vt:lpstr>Calibri</vt:lpstr>
      <vt:lpstr>Calibri Light</vt:lpstr>
      <vt:lpstr>1_ガイド入りテンプレートサンプル20130531三木さん</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chibayou</dc:creator>
  <cp:lastModifiedBy>shakyo001</cp:lastModifiedBy>
  <cp:revision>36</cp:revision>
  <cp:lastPrinted>2023-01-23T06:39:20Z</cp:lastPrinted>
  <dcterms:created xsi:type="dcterms:W3CDTF">2018-05-22T13:27:54Z</dcterms:created>
  <dcterms:modified xsi:type="dcterms:W3CDTF">2023-01-23T06:39:23Z</dcterms:modified>
</cp:coreProperties>
</file>